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8E61A-1AFF-46DF-837B-AB5F71420544}" type="datetimeFigureOut">
              <a:rPr lang="en-US" smtClean="0"/>
              <a:t>4/29/2014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42246-FC4D-4DC4-90A2-CC620D80DF6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30953" y="539713"/>
            <a:ext cx="3122851" cy="671065"/>
            <a:chOff x="2530953" y="539713"/>
            <a:chExt cx="3122851" cy="671065"/>
          </a:xfrm>
        </p:grpSpPr>
        <p:sp>
          <p:nvSpPr>
            <p:cNvPr id="2" name="Freeform 1"/>
            <p:cNvSpPr/>
            <p:nvPr/>
          </p:nvSpPr>
          <p:spPr>
            <a:xfrm>
              <a:off x="2530953" y="539713"/>
              <a:ext cx="311742" cy="669272"/>
            </a:xfrm>
            <a:custGeom>
              <a:avLst/>
              <a:gdLst/>
              <a:ahLst/>
              <a:cxnLst/>
              <a:rect l="0" t="0" r="0" b="0"/>
              <a:pathLst>
                <a:path w="311742" h="669272">
                  <a:moveTo>
                    <a:pt x="311741" y="134110"/>
                  </a:moveTo>
                  <a:lnTo>
                    <a:pt x="294973" y="145289"/>
                  </a:lnTo>
                  <a:lnTo>
                    <a:pt x="252148" y="201738"/>
                  </a:lnTo>
                  <a:lnTo>
                    <a:pt x="208660" y="264058"/>
                  </a:lnTo>
                  <a:lnTo>
                    <a:pt x="164535" y="323940"/>
                  </a:lnTo>
                  <a:lnTo>
                    <a:pt x="122245" y="378489"/>
                  </a:lnTo>
                  <a:lnTo>
                    <a:pt x="88449" y="439632"/>
                  </a:lnTo>
                  <a:lnTo>
                    <a:pt x="59789" y="502625"/>
                  </a:lnTo>
                  <a:lnTo>
                    <a:pt x="42776" y="557592"/>
                  </a:lnTo>
                  <a:lnTo>
                    <a:pt x="42063" y="620270"/>
                  </a:lnTo>
                  <a:lnTo>
                    <a:pt x="44218" y="637201"/>
                  </a:lnTo>
                  <a:lnTo>
                    <a:pt x="50334" y="649659"/>
                  </a:lnTo>
                  <a:lnTo>
                    <a:pt x="69608" y="666620"/>
                  </a:lnTo>
                  <a:lnTo>
                    <a:pt x="80129" y="669271"/>
                  </a:lnTo>
                  <a:lnTo>
                    <a:pt x="101178" y="665978"/>
                  </a:lnTo>
                  <a:lnTo>
                    <a:pt x="150522" y="643629"/>
                  </a:lnTo>
                  <a:lnTo>
                    <a:pt x="183254" y="615362"/>
                  </a:lnTo>
                  <a:lnTo>
                    <a:pt x="215867" y="561362"/>
                  </a:lnTo>
                  <a:lnTo>
                    <a:pt x="234591" y="511827"/>
                  </a:lnTo>
                  <a:lnTo>
                    <a:pt x="244428" y="463226"/>
                  </a:lnTo>
                  <a:lnTo>
                    <a:pt x="244223" y="419189"/>
                  </a:lnTo>
                  <a:lnTo>
                    <a:pt x="238449" y="393003"/>
                  </a:lnTo>
                  <a:lnTo>
                    <a:pt x="203506" y="338291"/>
                  </a:lnTo>
                  <a:lnTo>
                    <a:pt x="150542" y="278653"/>
                  </a:lnTo>
                  <a:lnTo>
                    <a:pt x="94161" y="221873"/>
                  </a:lnTo>
                  <a:lnTo>
                    <a:pt x="33909" y="170671"/>
                  </a:lnTo>
                  <a:lnTo>
                    <a:pt x="10792" y="142993"/>
                  </a:lnTo>
                  <a:lnTo>
                    <a:pt x="2511" y="119731"/>
                  </a:lnTo>
                  <a:lnTo>
                    <a:pt x="0" y="94964"/>
                  </a:lnTo>
                  <a:lnTo>
                    <a:pt x="2784" y="72258"/>
                  </a:lnTo>
                  <a:lnTo>
                    <a:pt x="14160" y="53588"/>
                  </a:lnTo>
                  <a:lnTo>
                    <a:pt x="43414" y="29923"/>
                  </a:lnTo>
                  <a:lnTo>
                    <a:pt x="89632" y="6555"/>
                  </a:lnTo>
                  <a:lnTo>
                    <a:pt x="133107" y="0"/>
                  </a:lnTo>
                  <a:lnTo>
                    <a:pt x="177444" y="9236"/>
                  </a:lnTo>
                  <a:lnTo>
                    <a:pt x="224772" y="33318"/>
                  </a:lnTo>
                  <a:lnTo>
                    <a:pt x="250227" y="54853"/>
                  </a:lnTo>
                  <a:lnTo>
                    <a:pt x="290684" y="113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79564" y="1158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90134" y="583154"/>
              <a:ext cx="365771" cy="504337"/>
            </a:xfrm>
            <a:custGeom>
              <a:avLst/>
              <a:gdLst/>
              <a:ahLst/>
              <a:cxnLst/>
              <a:rect l="0" t="0" r="0" b="0"/>
              <a:pathLst>
                <a:path w="365771" h="504337">
                  <a:moveTo>
                    <a:pt x="0" y="69612"/>
                  </a:moveTo>
                  <a:lnTo>
                    <a:pt x="0" y="47256"/>
                  </a:lnTo>
                  <a:lnTo>
                    <a:pt x="3510" y="39500"/>
                  </a:lnTo>
                  <a:lnTo>
                    <a:pt x="16768" y="27763"/>
                  </a:lnTo>
                  <a:lnTo>
                    <a:pt x="70686" y="10696"/>
                  </a:lnTo>
                  <a:lnTo>
                    <a:pt x="119340" y="813"/>
                  </a:lnTo>
                  <a:lnTo>
                    <a:pt x="178295" y="0"/>
                  </a:lnTo>
                  <a:lnTo>
                    <a:pt x="205584" y="5918"/>
                  </a:lnTo>
                  <a:lnTo>
                    <a:pt x="239509" y="22404"/>
                  </a:lnTo>
                  <a:lnTo>
                    <a:pt x="256967" y="35373"/>
                  </a:lnTo>
                  <a:lnTo>
                    <a:pt x="274360" y="61417"/>
                  </a:lnTo>
                  <a:lnTo>
                    <a:pt x="276746" y="84297"/>
                  </a:lnTo>
                  <a:lnTo>
                    <a:pt x="272737" y="108894"/>
                  </a:lnTo>
                  <a:lnTo>
                    <a:pt x="263156" y="131525"/>
                  </a:lnTo>
                  <a:lnTo>
                    <a:pt x="233430" y="163996"/>
                  </a:lnTo>
                  <a:lnTo>
                    <a:pt x="179222" y="197176"/>
                  </a:lnTo>
                  <a:lnTo>
                    <a:pt x="156864" y="208196"/>
                  </a:lnTo>
                  <a:lnTo>
                    <a:pt x="131328" y="213093"/>
                  </a:lnTo>
                  <a:lnTo>
                    <a:pt x="124987" y="212060"/>
                  </a:lnTo>
                  <a:lnTo>
                    <a:pt x="123099" y="209031"/>
                  </a:lnTo>
                  <a:lnTo>
                    <a:pt x="124180" y="204672"/>
                  </a:lnTo>
                  <a:lnTo>
                    <a:pt x="129580" y="201766"/>
                  </a:lnTo>
                  <a:lnTo>
                    <a:pt x="148058" y="198537"/>
                  </a:lnTo>
                  <a:lnTo>
                    <a:pt x="184769" y="202309"/>
                  </a:lnTo>
                  <a:lnTo>
                    <a:pt x="239096" y="230875"/>
                  </a:lnTo>
                  <a:lnTo>
                    <a:pt x="297717" y="275032"/>
                  </a:lnTo>
                  <a:lnTo>
                    <a:pt x="343571" y="318643"/>
                  </a:lnTo>
                  <a:lnTo>
                    <a:pt x="359292" y="350980"/>
                  </a:lnTo>
                  <a:lnTo>
                    <a:pt x="365770" y="390197"/>
                  </a:lnTo>
                  <a:lnTo>
                    <a:pt x="357927" y="417595"/>
                  </a:lnTo>
                  <a:lnTo>
                    <a:pt x="342742" y="443030"/>
                  </a:lnTo>
                  <a:lnTo>
                    <a:pt x="313294" y="470503"/>
                  </a:lnTo>
                  <a:lnTo>
                    <a:pt x="274282" y="492291"/>
                  </a:lnTo>
                  <a:lnTo>
                    <a:pt x="226198" y="504336"/>
                  </a:lnTo>
                  <a:lnTo>
                    <a:pt x="174907" y="501536"/>
                  </a:lnTo>
                  <a:lnTo>
                    <a:pt x="111412" y="490109"/>
                  </a:lnTo>
                  <a:lnTo>
                    <a:pt x="52011" y="472758"/>
                  </a:lnTo>
                  <a:lnTo>
                    <a:pt x="42114" y="469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95544" y="83175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03248" y="6586"/>
                  </a:lnTo>
                  <a:lnTo>
                    <a:pt x="51546" y="1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74570" y="595354"/>
              <a:ext cx="362561" cy="615424"/>
            </a:xfrm>
            <a:custGeom>
              <a:avLst/>
              <a:gdLst/>
              <a:ahLst/>
              <a:cxnLst/>
              <a:rect l="0" t="0" r="0" b="0"/>
              <a:pathLst>
                <a:path w="362561" h="615424">
                  <a:moveTo>
                    <a:pt x="0" y="615423"/>
                  </a:moveTo>
                  <a:lnTo>
                    <a:pt x="23719" y="571460"/>
                  </a:lnTo>
                  <a:lnTo>
                    <a:pt x="42002" y="512090"/>
                  </a:lnTo>
                  <a:lnTo>
                    <a:pt x="59646" y="450517"/>
                  </a:lnTo>
                  <a:lnTo>
                    <a:pt x="71617" y="389203"/>
                  </a:lnTo>
                  <a:lnTo>
                    <a:pt x="80523" y="334344"/>
                  </a:lnTo>
                  <a:lnTo>
                    <a:pt x="83496" y="278448"/>
                  </a:lnTo>
                  <a:lnTo>
                    <a:pt x="87131" y="227020"/>
                  </a:lnTo>
                  <a:lnTo>
                    <a:pt x="92497" y="169278"/>
                  </a:lnTo>
                  <a:lnTo>
                    <a:pt x="99899" y="113434"/>
                  </a:lnTo>
                  <a:lnTo>
                    <a:pt x="119147" y="54738"/>
                  </a:lnTo>
                  <a:lnTo>
                    <a:pt x="138959" y="6321"/>
                  </a:lnTo>
                  <a:lnTo>
                    <a:pt x="145281" y="1125"/>
                  </a:lnTo>
                  <a:lnTo>
                    <a:pt x="153006" y="0"/>
                  </a:lnTo>
                  <a:lnTo>
                    <a:pt x="161665" y="1590"/>
                  </a:lnTo>
                  <a:lnTo>
                    <a:pt x="180646" y="18954"/>
                  </a:lnTo>
                  <a:lnTo>
                    <a:pt x="216204" y="77564"/>
                  </a:lnTo>
                  <a:lnTo>
                    <a:pt x="249454" y="136582"/>
                  </a:lnTo>
                  <a:lnTo>
                    <a:pt x="270070" y="192330"/>
                  </a:lnTo>
                  <a:lnTo>
                    <a:pt x="292340" y="255335"/>
                  </a:lnTo>
                  <a:lnTo>
                    <a:pt x="308350" y="313187"/>
                  </a:lnTo>
                  <a:lnTo>
                    <a:pt x="330014" y="368505"/>
                  </a:lnTo>
                  <a:lnTo>
                    <a:pt x="346771" y="423799"/>
                  </a:lnTo>
                  <a:lnTo>
                    <a:pt x="357770" y="477927"/>
                  </a:lnTo>
                  <a:lnTo>
                    <a:pt x="362560" y="509860"/>
                  </a:lnTo>
                  <a:lnTo>
                    <a:pt x="357968" y="552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79855" y="98967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14581" y="16920"/>
                  </a:lnTo>
                  <a:lnTo>
                    <a:pt x="82693" y="5534"/>
                  </a:lnTo>
                  <a:lnTo>
                    <a:pt x="33708" y="10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4305" y="842279"/>
              <a:ext cx="150390" cy="312160"/>
            </a:xfrm>
            <a:custGeom>
              <a:avLst/>
              <a:gdLst/>
              <a:ahLst/>
              <a:cxnLst/>
              <a:rect l="0" t="0" r="0" b="0"/>
              <a:pathLst>
                <a:path w="150390" h="312160">
                  <a:moveTo>
                    <a:pt x="13518" y="157928"/>
                  </a:moveTo>
                  <a:lnTo>
                    <a:pt x="43369" y="212973"/>
                  </a:lnTo>
                  <a:lnTo>
                    <a:pt x="72187" y="264381"/>
                  </a:lnTo>
                  <a:lnTo>
                    <a:pt x="89003" y="299434"/>
                  </a:lnTo>
                  <a:lnTo>
                    <a:pt x="95427" y="308417"/>
                  </a:lnTo>
                  <a:lnTo>
                    <a:pt x="96200" y="312066"/>
                  </a:lnTo>
                  <a:lnTo>
                    <a:pt x="93206" y="312159"/>
                  </a:lnTo>
                  <a:lnTo>
                    <a:pt x="87700" y="309882"/>
                  </a:lnTo>
                  <a:lnTo>
                    <a:pt x="63184" y="284320"/>
                  </a:lnTo>
                  <a:lnTo>
                    <a:pt x="32913" y="225395"/>
                  </a:lnTo>
                  <a:lnTo>
                    <a:pt x="11760" y="165795"/>
                  </a:lnTo>
                  <a:lnTo>
                    <a:pt x="0" y="123084"/>
                  </a:lnTo>
                  <a:lnTo>
                    <a:pt x="2051" y="97988"/>
                  </a:lnTo>
                  <a:lnTo>
                    <a:pt x="11931" y="76306"/>
                  </a:lnTo>
                  <a:lnTo>
                    <a:pt x="66946" y="22547"/>
                  </a:lnTo>
                  <a:lnTo>
                    <a:pt x="87567" y="10801"/>
                  </a:lnTo>
                  <a:lnTo>
                    <a:pt x="1503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52864" y="881275"/>
              <a:ext cx="230231" cy="259592"/>
            </a:xfrm>
            <a:custGeom>
              <a:avLst/>
              <a:gdLst/>
              <a:ahLst/>
              <a:cxnLst/>
              <a:rect l="0" t="0" r="0" b="0"/>
              <a:pathLst>
                <a:path w="230231" h="259592">
                  <a:moveTo>
                    <a:pt x="6058" y="87346"/>
                  </a:moveTo>
                  <a:lnTo>
                    <a:pt x="25208" y="104157"/>
                  </a:lnTo>
                  <a:lnTo>
                    <a:pt x="79275" y="131255"/>
                  </a:lnTo>
                  <a:lnTo>
                    <a:pt x="116789" y="137401"/>
                  </a:lnTo>
                  <a:lnTo>
                    <a:pt x="151951" y="133633"/>
                  </a:lnTo>
                  <a:lnTo>
                    <a:pt x="184596" y="119518"/>
                  </a:lnTo>
                  <a:lnTo>
                    <a:pt x="210907" y="100518"/>
                  </a:lnTo>
                  <a:lnTo>
                    <a:pt x="227931" y="74481"/>
                  </a:lnTo>
                  <a:lnTo>
                    <a:pt x="230230" y="54723"/>
                  </a:lnTo>
                  <a:lnTo>
                    <a:pt x="226183" y="35412"/>
                  </a:lnTo>
                  <a:lnTo>
                    <a:pt x="216585" y="19031"/>
                  </a:lnTo>
                  <a:lnTo>
                    <a:pt x="201401" y="7071"/>
                  </a:lnTo>
                  <a:lnTo>
                    <a:pt x="192438" y="2244"/>
                  </a:lnTo>
                  <a:lnTo>
                    <a:pt x="170002" y="0"/>
                  </a:lnTo>
                  <a:lnTo>
                    <a:pt x="117471" y="8092"/>
                  </a:lnTo>
                  <a:lnTo>
                    <a:pt x="75984" y="28768"/>
                  </a:lnTo>
                  <a:lnTo>
                    <a:pt x="29619" y="67197"/>
                  </a:lnTo>
                  <a:lnTo>
                    <a:pt x="12240" y="87750"/>
                  </a:lnTo>
                  <a:lnTo>
                    <a:pt x="2956" y="114822"/>
                  </a:lnTo>
                  <a:lnTo>
                    <a:pt x="0" y="144011"/>
                  </a:lnTo>
                  <a:lnTo>
                    <a:pt x="2586" y="168683"/>
                  </a:lnTo>
                  <a:lnTo>
                    <a:pt x="10754" y="188227"/>
                  </a:lnTo>
                  <a:lnTo>
                    <a:pt x="35062" y="225426"/>
                  </a:lnTo>
                  <a:lnTo>
                    <a:pt x="54823" y="239572"/>
                  </a:lnTo>
                  <a:lnTo>
                    <a:pt x="100048" y="258186"/>
                  </a:lnTo>
                  <a:lnTo>
                    <a:pt x="124650" y="259591"/>
                  </a:lnTo>
                  <a:lnTo>
                    <a:pt x="185042" y="245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79237" y="908364"/>
              <a:ext cx="374567" cy="302414"/>
            </a:xfrm>
            <a:custGeom>
              <a:avLst/>
              <a:gdLst/>
              <a:ahLst/>
              <a:cxnLst/>
              <a:rect l="0" t="0" r="0" b="0"/>
              <a:pathLst>
                <a:path w="374567" h="302414">
                  <a:moveTo>
                    <a:pt x="195581" y="144485"/>
                  </a:moveTo>
                  <a:lnTo>
                    <a:pt x="201647" y="110863"/>
                  </a:lnTo>
                  <a:lnTo>
                    <a:pt x="191022" y="51078"/>
                  </a:lnTo>
                  <a:lnTo>
                    <a:pt x="175643" y="24132"/>
                  </a:lnTo>
                  <a:lnTo>
                    <a:pt x="159814" y="11836"/>
                  </a:lnTo>
                  <a:lnTo>
                    <a:pt x="139910" y="3642"/>
                  </a:lnTo>
                  <a:lnTo>
                    <a:pt x="115467" y="0"/>
                  </a:lnTo>
                  <a:lnTo>
                    <a:pt x="75397" y="9128"/>
                  </a:lnTo>
                  <a:lnTo>
                    <a:pt x="50919" y="26615"/>
                  </a:lnTo>
                  <a:lnTo>
                    <a:pt x="12198" y="70379"/>
                  </a:lnTo>
                  <a:lnTo>
                    <a:pt x="2944" y="94782"/>
                  </a:lnTo>
                  <a:lnTo>
                    <a:pt x="0" y="122395"/>
                  </a:lnTo>
                  <a:lnTo>
                    <a:pt x="7643" y="181543"/>
                  </a:lnTo>
                  <a:lnTo>
                    <a:pt x="20183" y="216686"/>
                  </a:lnTo>
                  <a:lnTo>
                    <a:pt x="33399" y="237406"/>
                  </a:lnTo>
                  <a:lnTo>
                    <a:pt x="50970" y="254414"/>
                  </a:lnTo>
                  <a:lnTo>
                    <a:pt x="76718" y="263532"/>
                  </a:lnTo>
                  <a:lnTo>
                    <a:pt x="104149" y="265245"/>
                  </a:lnTo>
                  <a:lnTo>
                    <a:pt x="124139" y="258208"/>
                  </a:lnTo>
                  <a:lnTo>
                    <a:pt x="148547" y="241092"/>
                  </a:lnTo>
                  <a:lnTo>
                    <a:pt x="170597" y="210024"/>
                  </a:lnTo>
                  <a:lnTo>
                    <a:pt x="186359" y="165594"/>
                  </a:lnTo>
                  <a:lnTo>
                    <a:pt x="188363" y="138659"/>
                  </a:lnTo>
                  <a:lnTo>
                    <a:pt x="187259" y="126563"/>
                  </a:lnTo>
                  <a:lnTo>
                    <a:pt x="187694" y="124348"/>
                  </a:lnTo>
                  <a:lnTo>
                    <a:pt x="205490" y="166588"/>
                  </a:lnTo>
                  <a:lnTo>
                    <a:pt x="254242" y="229750"/>
                  </a:lnTo>
                  <a:lnTo>
                    <a:pt x="299629" y="264793"/>
                  </a:lnTo>
                  <a:lnTo>
                    <a:pt x="357690" y="296568"/>
                  </a:lnTo>
                  <a:lnTo>
                    <a:pt x="374566" y="302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655253" y="1787411"/>
            <a:ext cx="608374" cy="652269"/>
            <a:chOff x="1655253" y="1787411"/>
            <a:chExt cx="608374" cy="652269"/>
          </a:xfrm>
        </p:grpSpPr>
        <p:sp>
          <p:nvSpPr>
            <p:cNvPr id="12" name="Freeform 11"/>
            <p:cNvSpPr/>
            <p:nvPr/>
          </p:nvSpPr>
          <p:spPr>
            <a:xfrm>
              <a:off x="1655253" y="2105699"/>
              <a:ext cx="348253" cy="333981"/>
            </a:xfrm>
            <a:custGeom>
              <a:avLst/>
              <a:gdLst/>
              <a:ahLst/>
              <a:cxnLst/>
              <a:rect l="0" t="0" r="0" b="0"/>
              <a:pathLst>
                <a:path w="348253" h="333981">
                  <a:moveTo>
                    <a:pt x="134591" y="63171"/>
                  </a:moveTo>
                  <a:lnTo>
                    <a:pt x="140180" y="46403"/>
                  </a:lnTo>
                  <a:lnTo>
                    <a:pt x="135978" y="41464"/>
                  </a:lnTo>
                  <a:lnTo>
                    <a:pt x="115710" y="35976"/>
                  </a:lnTo>
                  <a:lnTo>
                    <a:pt x="93444" y="39776"/>
                  </a:lnTo>
                  <a:lnTo>
                    <a:pt x="64298" y="55069"/>
                  </a:lnTo>
                  <a:lnTo>
                    <a:pt x="40844" y="77538"/>
                  </a:lnTo>
                  <a:lnTo>
                    <a:pt x="27415" y="97632"/>
                  </a:lnTo>
                  <a:lnTo>
                    <a:pt x="9262" y="148660"/>
                  </a:lnTo>
                  <a:lnTo>
                    <a:pt x="0" y="203800"/>
                  </a:lnTo>
                  <a:lnTo>
                    <a:pt x="9575" y="245739"/>
                  </a:lnTo>
                  <a:lnTo>
                    <a:pt x="32818" y="282212"/>
                  </a:lnTo>
                  <a:lnTo>
                    <a:pt x="61932" y="309656"/>
                  </a:lnTo>
                  <a:lnTo>
                    <a:pt x="98375" y="327016"/>
                  </a:lnTo>
                  <a:lnTo>
                    <a:pt x="138808" y="333980"/>
                  </a:lnTo>
                  <a:lnTo>
                    <a:pt x="194392" y="327927"/>
                  </a:lnTo>
                  <a:lnTo>
                    <a:pt x="236408" y="316442"/>
                  </a:lnTo>
                  <a:lnTo>
                    <a:pt x="277323" y="290683"/>
                  </a:lnTo>
                  <a:lnTo>
                    <a:pt x="309853" y="253934"/>
                  </a:lnTo>
                  <a:lnTo>
                    <a:pt x="332511" y="199595"/>
                  </a:lnTo>
                  <a:lnTo>
                    <a:pt x="348252" y="143801"/>
                  </a:lnTo>
                  <a:lnTo>
                    <a:pt x="347897" y="107339"/>
                  </a:lnTo>
                  <a:lnTo>
                    <a:pt x="334793" y="68719"/>
                  </a:lnTo>
                  <a:lnTo>
                    <a:pt x="310504" y="33229"/>
                  </a:lnTo>
                  <a:lnTo>
                    <a:pt x="281080" y="11665"/>
                  </a:lnTo>
                  <a:lnTo>
                    <a:pt x="2398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55613" y="1787411"/>
              <a:ext cx="208014" cy="560444"/>
            </a:xfrm>
            <a:custGeom>
              <a:avLst/>
              <a:gdLst/>
              <a:ahLst/>
              <a:cxnLst/>
              <a:rect l="0" t="0" r="0" b="0"/>
              <a:pathLst>
                <a:path w="208014" h="560444">
                  <a:moveTo>
                    <a:pt x="134314" y="560443"/>
                  </a:moveTo>
                  <a:lnTo>
                    <a:pt x="119660" y="507416"/>
                  </a:lnTo>
                  <a:lnTo>
                    <a:pt x="106116" y="451140"/>
                  </a:lnTo>
                  <a:lnTo>
                    <a:pt x="89056" y="397563"/>
                  </a:lnTo>
                  <a:lnTo>
                    <a:pt x="69092" y="342526"/>
                  </a:lnTo>
                  <a:lnTo>
                    <a:pt x="53884" y="290624"/>
                  </a:lnTo>
                  <a:lnTo>
                    <a:pt x="36086" y="234577"/>
                  </a:lnTo>
                  <a:lnTo>
                    <a:pt x="18506" y="173152"/>
                  </a:lnTo>
                  <a:lnTo>
                    <a:pt x="4464" y="118044"/>
                  </a:lnTo>
                  <a:lnTo>
                    <a:pt x="0" y="60408"/>
                  </a:lnTo>
                  <a:lnTo>
                    <a:pt x="3649" y="36389"/>
                  </a:lnTo>
                  <a:lnTo>
                    <a:pt x="8600" y="27410"/>
                  </a:lnTo>
                  <a:lnTo>
                    <a:pt x="23459" y="14314"/>
                  </a:lnTo>
                  <a:lnTo>
                    <a:pt x="57144" y="364"/>
                  </a:lnTo>
                  <a:lnTo>
                    <a:pt x="96761" y="0"/>
                  </a:lnTo>
                  <a:lnTo>
                    <a:pt x="158135" y="11528"/>
                  </a:lnTo>
                  <a:lnTo>
                    <a:pt x="191675" y="27485"/>
                  </a:lnTo>
                  <a:lnTo>
                    <a:pt x="208013" y="44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10943" y="2126756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252683" y="0"/>
                  </a:moveTo>
                  <a:lnTo>
                    <a:pt x="198539" y="8333"/>
                  </a:lnTo>
                  <a:lnTo>
                    <a:pt x="138003" y="15684"/>
                  </a:lnTo>
                  <a:lnTo>
                    <a:pt x="81444" y="19465"/>
                  </a:lnTo>
                  <a:lnTo>
                    <a:pt x="20940" y="279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063792" y="1768787"/>
            <a:ext cx="3558209" cy="694882"/>
            <a:chOff x="3063792" y="1768787"/>
            <a:chExt cx="3558209" cy="694882"/>
          </a:xfrm>
        </p:grpSpPr>
        <p:sp>
          <p:nvSpPr>
            <p:cNvPr id="16" name="Freeform 15"/>
            <p:cNvSpPr/>
            <p:nvPr/>
          </p:nvSpPr>
          <p:spPr>
            <a:xfrm>
              <a:off x="3274924" y="1831958"/>
              <a:ext cx="20496" cy="400084"/>
            </a:xfrm>
            <a:custGeom>
              <a:avLst/>
              <a:gdLst/>
              <a:ahLst/>
              <a:cxnLst/>
              <a:rect l="0" t="0" r="0" b="0"/>
              <a:pathLst>
                <a:path w="20496" h="400084">
                  <a:moveTo>
                    <a:pt x="20495" y="0"/>
                  </a:moveTo>
                  <a:lnTo>
                    <a:pt x="9042" y="48931"/>
                  </a:lnTo>
                  <a:lnTo>
                    <a:pt x="1335" y="108061"/>
                  </a:lnTo>
                  <a:lnTo>
                    <a:pt x="0" y="167459"/>
                  </a:lnTo>
                  <a:lnTo>
                    <a:pt x="2808" y="210127"/>
                  </a:lnTo>
                  <a:lnTo>
                    <a:pt x="7846" y="267371"/>
                  </a:lnTo>
                  <a:lnTo>
                    <a:pt x="9339" y="317087"/>
                  </a:lnTo>
                  <a:lnTo>
                    <a:pt x="15432" y="375110"/>
                  </a:lnTo>
                  <a:lnTo>
                    <a:pt x="2049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1768787"/>
              <a:ext cx="452727" cy="31587"/>
            </a:xfrm>
            <a:custGeom>
              <a:avLst/>
              <a:gdLst/>
              <a:ahLst/>
              <a:cxnLst/>
              <a:rect l="0" t="0" r="0" b="0"/>
              <a:pathLst>
                <a:path w="452727" h="31587">
                  <a:moveTo>
                    <a:pt x="452726" y="0"/>
                  </a:moveTo>
                  <a:lnTo>
                    <a:pt x="390248" y="0"/>
                  </a:lnTo>
                  <a:lnTo>
                    <a:pt x="333540" y="0"/>
                  </a:lnTo>
                  <a:lnTo>
                    <a:pt x="276108" y="1170"/>
                  </a:lnTo>
                  <a:lnTo>
                    <a:pt x="212771" y="8333"/>
                  </a:lnTo>
                  <a:lnTo>
                    <a:pt x="160442" y="15684"/>
                  </a:lnTo>
                  <a:lnTo>
                    <a:pt x="107905" y="19996"/>
                  </a:lnTo>
                  <a:lnTo>
                    <a:pt x="55587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4404" y="2021471"/>
              <a:ext cx="94757" cy="188348"/>
            </a:xfrm>
            <a:custGeom>
              <a:avLst/>
              <a:gdLst/>
              <a:ahLst/>
              <a:cxnLst/>
              <a:rect l="0" t="0" r="0" b="0"/>
              <a:pathLst>
                <a:path w="94757" h="188348">
                  <a:moveTo>
                    <a:pt x="0" y="84228"/>
                  </a:moveTo>
                  <a:lnTo>
                    <a:pt x="5589" y="146321"/>
                  </a:lnTo>
                  <a:lnTo>
                    <a:pt x="14654" y="184254"/>
                  </a:lnTo>
                  <a:lnTo>
                    <a:pt x="16788" y="188347"/>
                  </a:lnTo>
                  <a:lnTo>
                    <a:pt x="18211" y="186396"/>
                  </a:lnTo>
                  <a:lnTo>
                    <a:pt x="19160" y="180416"/>
                  </a:lnTo>
                  <a:lnTo>
                    <a:pt x="6236" y="119954"/>
                  </a:lnTo>
                  <a:lnTo>
                    <a:pt x="7436" y="85455"/>
                  </a:lnTo>
                  <a:lnTo>
                    <a:pt x="15201" y="53006"/>
                  </a:lnTo>
                  <a:lnTo>
                    <a:pt x="27813" y="34867"/>
                  </a:lnTo>
                  <a:lnTo>
                    <a:pt x="45117" y="20176"/>
                  </a:lnTo>
                  <a:lnTo>
                    <a:pt x="78582" y="43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48145" y="208464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297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8673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87797" y="2018980"/>
              <a:ext cx="270960" cy="178565"/>
            </a:xfrm>
            <a:custGeom>
              <a:avLst/>
              <a:gdLst/>
              <a:ahLst/>
              <a:cxnLst/>
              <a:rect l="0" t="0" r="0" b="0"/>
              <a:pathLst>
                <a:path w="270960" h="178565">
                  <a:moveTo>
                    <a:pt x="155146" y="76191"/>
                  </a:moveTo>
                  <a:lnTo>
                    <a:pt x="140573" y="33499"/>
                  </a:lnTo>
                  <a:lnTo>
                    <a:pt x="134902" y="23163"/>
                  </a:lnTo>
                  <a:lnTo>
                    <a:pt x="119243" y="8559"/>
                  </a:lnTo>
                  <a:lnTo>
                    <a:pt x="110153" y="3027"/>
                  </a:lnTo>
                  <a:lnTo>
                    <a:pt x="87576" y="0"/>
                  </a:lnTo>
                  <a:lnTo>
                    <a:pt x="64283" y="3723"/>
                  </a:lnTo>
                  <a:lnTo>
                    <a:pt x="38016" y="18974"/>
                  </a:lnTo>
                  <a:lnTo>
                    <a:pt x="22760" y="31654"/>
                  </a:lnTo>
                  <a:lnTo>
                    <a:pt x="6606" y="57535"/>
                  </a:lnTo>
                  <a:lnTo>
                    <a:pt x="0" y="93020"/>
                  </a:lnTo>
                  <a:lnTo>
                    <a:pt x="3632" y="127580"/>
                  </a:lnTo>
                  <a:lnTo>
                    <a:pt x="15277" y="146214"/>
                  </a:lnTo>
                  <a:lnTo>
                    <a:pt x="32150" y="161124"/>
                  </a:lnTo>
                  <a:lnTo>
                    <a:pt x="51348" y="171651"/>
                  </a:lnTo>
                  <a:lnTo>
                    <a:pt x="93066" y="178564"/>
                  </a:lnTo>
                  <a:lnTo>
                    <a:pt x="116246" y="173943"/>
                  </a:lnTo>
                  <a:lnTo>
                    <a:pt x="134347" y="162920"/>
                  </a:lnTo>
                  <a:lnTo>
                    <a:pt x="156522" y="136983"/>
                  </a:lnTo>
                  <a:lnTo>
                    <a:pt x="166676" y="117247"/>
                  </a:lnTo>
                  <a:lnTo>
                    <a:pt x="172191" y="112920"/>
                  </a:lnTo>
                  <a:lnTo>
                    <a:pt x="178207" y="112375"/>
                  </a:lnTo>
                  <a:lnTo>
                    <a:pt x="184558" y="114352"/>
                  </a:lnTo>
                  <a:lnTo>
                    <a:pt x="197854" y="125906"/>
                  </a:lnTo>
                  <a:lnTo>
                    <a:pt x="231042" y="156331"/>
                  </a:lnTo>
                  <a:lnTo>
                    <a:pt x="239669" y="160033"/>
                  </a:lnTo>
                  <a:lnTo>
                    <a:pt x="270959" y="160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00870" y="2022142"/>
              <a:ext cx="178986" cy="159962"/>
            </a:xfrm>
            <a:custGeom>
              <a:avLst/>
              <a:gdLst/>
              <a:ahLst/>
              <a:cxnLst/>
              <a:rect l="0" t="0" r="0" b="0"/>
              <a:pathLst>
                <a:path w="178986" h="159962">
                  <a:moveTo>
                    <a:pt x="0" y="83557"/>
                  </a:moveTo>
                  <a:lnTo>
                    <a:pt x="17958" y="137432"/>
                  </a:lnTo>
                  <a:lnTo>
                    <a:pt x="25858" y="159961"/>
                  </a:lnTo>
                  <a:lnTo>
                    <a:pt x="13227" y="106450"/>
                  </a:lnTo>
                  <a:lnTo>
                    <a:pt x="5609" y="73572"/>
                  </a:lnTo>
                  <a:lnTo>
                    <a:pt x="7563" y="52213"/>
                  </a:lnTo>
                  <a:lnTo>
                    <a:pt x="20828" y="20458"/>
                  </a:lnTo>
                  <a:lnTo>
                    <a:pt x="39283" y="5600"/>
                  </a:lnTo>
                  <a:lnTo>
                    <a:pt x="50755" y="0"/>
                  </a:lnTo>
                  <a:lnTo>
                    <a:pt x="75980" y="17"/>
                  </a:lnTo>
                  <a:lnTo>
                    <a:pt x="89258" y="3297"/>
                  </a:lnTo>
                  <a:lnTo>
                    <a:pt x="110250" y="19420"/>
                  </a:lnTo>
                  <a:lnTo>
                    <a:pt x="154319" y="75139"/>
                  </a:lnTo>
                  <a:lnTo>
                    <a:pt x="173830" y="124779"/>
                  </a:lnTo>
                  <a:lnTo>
                    <a:pt x="178985" y="157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4611" y="2007813"/>
              <a:ext cx="234821" cy="455856"/>
            </a:xfrm>
            <a:custGeom>
              <a:avLst/>
              <a:gdLst/>
              <a:ahLst/>
              <a:cxnLst/>
              <a:rect l="0" t="0" r="0" b="0"/>
              <a:pathLst>
                <a:path w="234821" h="455856">
                  <a:moveTo>
                    <a:pt x="105285" y="108414"/>
                  </a:moveTo>
                  <a:lnTo>
                    <a:pt x="122052" y="97236"/>
                  </a:lnTo>
                  <a:lnTo>
                    <a:pt x="133404" y="82390"/>
                  </a:lnTo>
                  <a:lnTo>
                    <a:pt x="138069" y="73517"/>
                  </a:lnTo>
                  <a:lnTo>
                    <a:pt x="140133" y="54300"/>
                  </a:lnTo>
                  <a:lnTo>
                    <a:pt x="135981" y="35231"/>
                  </a:lnTo>
                  <a:lnTo>
                    <a:pt x="126336" y="18957"/>
                  </a:lnTo>
                  <a:lnTo>
                    <a:pt x="108012" y="7044"/>
                  </a:lnTo>
                  <a:lnTo>
                    <a:pt x="96575" y="2230"/>
                  </a:lnTo>
                  <a:lnTo>
                    <a:pt x="71388" y="0"/>
                  </a:lnTo>
                  <a:lnTo>
                    <a:pt x="46936" y="4078"/>
                  </a:lnTo>
                  <a:lnTo>
                    <a:pt x="20016" y="19528"/>
                  </a:lnTo>
                  <a:lnTo>
                    <a:pt x="4607" y="32255"/>
                  </a:lnTo>
                  <a:lnTo>
                    <a:pt x="732" y="42434"/>
                  </a:lnTo>
                  <a:lnTo>
                    <a:pt x="867" y="82366"/>
                  </a:lnTo>
                  <a:lnTo>
                    <a:pt x="9486" y="116294"/>
                  </a:lnTo>
                  <a:lnTo>
                    <a:pt x="20204" y="133754"/>
                  </a:lnTo>
                  <a:lnTo>
                    <a:pt x="28677" y="139345"/>
                  </a:lnTo>
                  <a:lnTo>
                    <a:pt x="50570" y="145558"/>
                  </a:lnTo>
                  <a:lnTo>
                    <a:pt x="89203" y="143467"/>
                  </a:lnTo>
                  <a:lnTo>
                    <a:pt x="124697" y="129849"/>
                  </a:lnTo>
                  <a:lnTo>
                    <a:pt x="140429" y="114431"/>
                  </a:lnTo>
                  <a:lnTo>
                    <a:pt x="146261" y="105407"/>
                  </a:lnTo>
                  <a:lnTo>
                    <a:pt x="151320" y="104070"/>
                  </a:lnTo>
                  <a:lnTo>
                    <a:pt x="155862" y="107858"/>
                  </a:lnTo>
                  <a:lnTo>
                    <a:pt x="177147" y="158737"/>
                  </a:lnTo>
                  <a:lnTo>
                    <a:pt x="191438" y="216132"/>
                  </a:lnTo>
                  <a:lnTo>
                    <a:pt x="213983" y="268296"/>
                  </a:lnTo>
                  <a:lnTo>
                    <a:pt x="230915" y="325046"/>
                  </a:lnTo>
                  <a:lnTo>
                    <a:pt x="234662" y="337064"/>
                  </a:lnTo>
                  <a:lnTo>
                    <a:pt x="234820" y="347415"/>
                  </a:lnTo>
                  <a:lnTo>
                    <a:pt x="228757" y="365156"/>
                  </a:lnTo>
                  <a:lnTo>
                    <a:pt x="206600" y="388297"/>
                  </a:lnTo>
                  <a:lnTo>
                    <a:pt x="150861" y="408672"/>
                  </a:lnTo>
                  <a:lnTo>
                    <a:pt x="101891" y="420298"/>
                  </a:lnTo>
                  <a:lnTo>
                    <a:pt x="42830" y="437826"/>
                  </a:lnTo>
                  <a:lnTo>
                    <a:pt x="0" y="45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7823" y="1831958"/>
              <a:ext cx="242711" cy="370990"/>
            </a:xfrm>
            <a:custGeom>
              <a:avLst/>
              <a:gdLst/>
              <a:ahLst/>
              <a:cxnLst/>
              <a:rect l="0" t="0" r="0" b="0"/>
              <a:pathLst>
                <a:path w="242711" h="370990">
                  <a:moveTo>
                    <a:pt x="0" y="0"/>
                  </a:moveTo>
                  <a:lnTo>
                    <a:pt x="0" y="54145"/>
                  </a:lnTo>
                  <a:lnTo>
                    <a:pt x="3120" y="104560"/>
                  </a:lnTo>
                  <a:lnTo>
                    <a:pt x="11453" y="162002"/>
                  </a:lnTo>
                  <a:lnTo>
                    <a:pt x="24749" y="223333"/>
                  </a:lnTo>
                  <a:lnTo>
                    <a:pt x="42139" y="283177"/>
                  </a:lnTo>
                  <a:lnTo>
                    <a:pt x="49531" y="318651"/>
                  </a:lnTo>
                  <a:lnTo>
                    <a:pt x="58299" y="370989"/>
                  </a:lnTo>
                  <a:lnTo>
                    <a:pt x="57583" y="370158"/>
                  </a:lnTo>
                  <a:lnTo>
                    <a:pt x="55937" y="366095"/>
                  </a:lnTo>
                  <a:lnTo>
                    <a:pt x="59208" y="343609"/>
                  </a:lnTo>
                  <a:lnTo>
                    <a:pt x="71964" y="305740"/>
                  </a:lnTo>
                  <a:lnTo>
                    <a:pt x="83067" y="289522"/>
                  </a:lnTo>
                  <a:lnTo>
                    <a:pt x="113650" y="267239"/>
                  </a:lnTo>
                  <a:lnTo>
                    <a:pt x="176505" y="251481"/>
                  </a:lnTo>
                  <a:lnTo>
                    <a:pt x="197770" y="243961"/>
                  </a:lnTo>
                  <a:lnTo>
                    <a:pt x="237885" y="213393"/>
                  </a:lnTo>
                  <a:lnTo>
                    <a:pt x="241648" y="205433"/>
                  </a:lnTo>
                  <a:lnTo>
                    <a:pt x="242710" y="187230"/>
                  </a:lnTo>
                  <a:lnTo>
                    <a:pt x="236163" y="170561"/>
                  </a:lnTo>
                  <a:lnTo>
                    <a:pt x="231142" y="162840"/>
                  </a:lnTo>
                  <a:lnTo>
                    <a:pt x="223115" y="157693"/>
                  </a:lnTo>
                  <a:lnTo>
                    <a:pt x="201718" y="151974"/>
                  </a:lnTo>
                  <a:lnTo>
                    <a:pt x="163364" y="154344"/>
                  </a:lnTo>
                  <a:lnTo>
                    <a:pt x="142407" y="162574"/>
                  </a:lnTo>
                  <a:lnTo>
                    <a:pt x="133542" y="168044"/>
                  </a:lnTo>
                  <a:lnTo>
                    <a:pt x="120574" y="183481"/>
                  </a:lnTo>
                  <a:lnTo>
                    <a:pt x="115478" y="192511"/>
                  </a:lnTo>
                  <a:lnTo>
                    <a:pt x="108306" y="233165"/>
                  </a:lnTo>
                  <a:lnTo>
                    <a:pt x="111770" y="276666"/>
                  </a:lnTo>
                  <a:lnTo>
                    <a:pt x="125794" y="313602"/>
                  </a:lnTo>
                  <a:lnTo>
                    <a:pt x="144767" y="341184"/>
                  </a:lnTo>
                  <a:lnTo>
                    <a:pt x="164557" y="350509"/>
                  </a:lnTo>
                  <a:lnTo>
                    <a:pt x="2210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06154" y="1989886"/>
              <a:ext cx="210842" cy="198987"/>
            </a:xfrm>
            <a:custGeom>
              <a:avLst/>
              <a:gdLst/>
              <a:ahLst/>
              <a:cxnLst/>
              <a:rect l="0" t="0" r="0" b="0"/>
              <a:pathLst>
                <a:path w="210842" h="198987">
                  <a:moveTo>
                    <a:pt x="147566" y="0"/>
                  </a:moveTo>
                  <a:lnTo>
                    <a:pt x="104874" y="3119"/>
                  </a:lnTo>
                  <a:lnTo>
                    <a:pt x="63224" y="14654"/>
                  </a:lnTo>
                  <a:lnTo>
                    <a:pt x="22371" y="43838"/>
                  </a:lnTo>
                  <a:lnTo>
                    <a:pt x="5746" y="58868"/>
                  </a:lnTo>
                  <a:lnTo>
                    <a:pt x="1547" y="67321"/>
                  </a:lnTo>
                  <a:lnTo>
                    <a:pt x="0" y="86072"/>
                  </a:lnTo>
                  <a:lnTo>
                    <a:pt x="4735" y="92476"/>
                  </a:lnTo>
                  <a:lnTo>
                    <a:pt x="22474" y="99592"/>
                  </a:lnTo>
                  <a:lnTo>
                    <a:pt x="79226" y="104160"/>
                  </a:lnTo>
                  <a:lnTo>
                    <a:pt x="133590" y="108182"/>
                  </a:lnTo>
                  <a:lnTo>
                    <a:pt x="188056" y="124383"/>
                  </a:lnTo>
                  <a:lnTo>
                    <a:pt x="204946" y="135610"/>
                  </a:lnTo>
                  <a:lnTo>
                    <a:pt x="209216" y="143049"/>
                  </a:lnTo>
                  <a:lnTo>
                    <a:pt x="210841" y="160673"/>
                  </a:lnTo>
                  <a:lnTo>
                    <a:pt x="207297" y="167947"/>
                  </a:lnTo>
                  <a:lnTo>
                    <a:pt x="194000" y="179148"/>
                  </a:lnTo>
                  <a:lnTo>
                    <a:pt x="166783" y="192031"/>
                  </a:lnTo>
                  <a:lnTo>
                    <a:pt x="104286" y="198986"/>
                  </a:lnTo>
                  <a:lnTo>
                    <a:pt x="66112" y="196609"/>
                  </a:lnTo>
                  <a:lnTo>
                    <a:pt x="2122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6405" y="1988151"/>
              <a:ext cx="233824" cy="237921"/>
            </a:xfrm>
            <a:custGeom>
              <a:avLst/>
              <a:gdLst/>
              <a:ahLst/>
              <a:cxnLst/>
              <a:rect l="0" t="0" r="0" b="0"/>
              <a:pathLst>
                <a:path w="233824" h="237921">
                  <a:moveTo>
                    <a:pt x="139066" y="96491"/>
                  </a:moveTo>
                  <a:lnTo>
                    <a:pt x="135946" y="53799"/>
                  </a:lnTo>
                  <a:lnTo>
                    <a:pt x="129491" y="34233"/>
                  </a:lnTo>
                  <a:lnTo>
                    <a:pt x="118823" y="17738"/>
                  </a:lnTo>
                  <a:lnTo>
                    <a:pt x="103163" y="5728"/>
                  </a:lnTo>
                  <a:lnTo>
                    <a:pt x="94073" y="887"/>
                  </a:lnTo>
                  <a:lnTo>
                    <a:pt x="84505" y="0"/>
                  </a:lnTo>
                  <a:lnTo>
                    <a:pt x="64514" y="5253"/>
                  </a:lnTo>
                  <a:lnTo>
                    <a:pt x="39118" y="21364"/>
                  </a:lnTo>
                  <a:lnTo>
                    <a:pt x="16775" y="46545"/>
                  </a:lnTo>
                  <a:lnTo>
                    <a:pt x="926" y="87412"/>
                  </a:lnTo>
                  <a:lnTo>
                    <a:pt x="0" y="136565"/>
                  </a:lnTo>
                  <a:lnTo>
                    <a:pt x="7134" y="188173"/>
                  </a:lnTo>
                  <a:lnTo>
                    <a:pt x="16479" y="213668"/>
                  </a:lnTo>
                  <a:lnTo>
                    <a:pt x="22246" y="223742"/>
                  </a:lnTo>
                  <a:lnTo>
                    <a:pt x="31940" y="230458"/>
                  </a:lnTo>
                  <a:lnTo>
                    <a:pt x="58310" y="237920"/>
                  </a:lnTo>
                  <a:lnTo>
                    <a:pt x="70021" y="236401"/>
                  </a:lnTo>
                  <a:lnTo>
                    <a:pt x="89272" y="225354"/>
                  </a:lnTo>
                  <a:lnTo>
                    <a:pt x="113264" y="199403"/>
                  </a:lnTo>
                  <a:lnTo>
                    <a:pt x="141852" y="138397"/>
                  </a:lnTo>
                  <a:lnTo>
                    <a:pt x="144433" y="136127"/>
                  </a:lnTo>
                  <a:lnTo>
                    <a:pt x="146154" y="139292"/>
                  </a:lnTo>
                  <a:lnTo>
                    <a:pt x="154504" y="172406"/>
                  </a:lnTo>
                  <a:lnTo>
                    <a:pt x="169637" y="202432"/>
                  </a:lnTo>
                  <a:lnTo>
                    <a:pt x="188528" y="216886"/>
                  </a:lnTo>
                  <a:lnTo>
                    <a:pt x="209013" y="224869"/>
                  </a:lnTo>
                  <a:lnTo>
                    <a:pt x="233823" y="222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06224" y="2085377"/>
              <a:ext cx="163518" cy="146665"/>
            </a:xfrm>
            <a:custGeom>
              <a:avLst/>
              <a:gdLst/>
              <a:ahLst/>
              <a:cxnLst/>
              <a:rect l="0" t="0" r="0" b="0"/>
              <a:pathLst>
                <a:path w="163518" h="146665">
                  <a:moveTo>
                    <a:pt x="5589" y="51908"/>
                  </a:moveTo>
                  <a:lnTo>
                    <a:pt x="5589" y="106052"/>
                  </a:lnTo>
                  <a:lnTo>
                    <a:pt x="4419" y="125105"/>
                  </a:lnTo>
                  <a:lnTo>
                    <a:pt x="2469" y="125272"/>
                  </a:lnTo>
                  <a:lnTo>
                    <a:pt x="0" y="121874"/>
                  </a:lnTo>
                  <a:lnTo>
                    <a:pt x="375" y="105621"/>
                  </a:lnTo>
                  <a:lnTo>
                    <a:pt x="14478" y="44813"/>
                  </a:lnTo>
                  <a:lnTo>
                    <a:pt x="25527" y="21848"/>
                  </a:lnTo>
                  <a:lnTo>
                    <a:pt x="44476" y="6182"/>
                  </a:lnTo>
                  <a:lnTo>
                    <a:pt x="56080" y="367"/>
                  </a:lnTo>
                  <a:lnTo>
                    <a:pt x="68496" y="0"/>
                  </a:lnTo>
                  <a:lnTo>
                    <a:pt x="94769" y="8950"/>
                  </a:lnTo>
                  <a:lnTo>
                    <a:pt x="124690" y="33720"/>
                  </a:lnTo>
                  <a:lnTo>
                    <a:pt x="147355" y="73531"/>
                  </a:lnTo>
                  <a:lnTo>
                    <a:pt x="159978" y="115191"/>
                  </a:lnTo>
                  <a:lnTo>
                    <a:pt x="163517" y="146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46183" y="1791486"/>
              <a:ext cx="175818" cy="470199"/>
            </a:xfrm>
            <a:custGeom>
              <a:avLst/>
              <a:gdLst/>
              <a:ahLst/>
              <a:cxnLst/>
              <a:rect l="0" t="0" r="0" b="0"/>
              <a:pathLst>
                <a:path w="175818" h="470199">
                  <a:moveTo>
                    <a:pt x="134128" y="356327"/>
                  </a:moveTo>
                  <a:lnTo>
                    <a:pt x="134128" y="333970"/>
                  </a:lnTo>
                  <a:lnTo>
                    <a:pt x="122950" y="303299"/>
                  </a:lnTo>
                  <a:lnTo>
                    <a:pt x="108103" y="288696"/>
                  </a:lnTo>
                  <a:lnTo>
                    <a:pt x="99231" y="283163"/>
                  </a:lnTo>
                  <a:lnTo>
                    <a:pt x="80013" y="280136"/>
                  </a:lnTo>
                  <a:lnTo>
                    <a:pt x="69975" y="280967"/>
                  </a:lnTo>
                  <a:lnTo>
                    <a:pt x="52584" y="288128"/>
                  </a:lnTo>
                  <a:lnTo>
                    <a:pt x="22354" y="311790"/>
                  </a:lnTo>
                  <a:lnTo>
                    <a:pt x="6513" y="337672"/>
                  </a:lnTo>
                  <a:lnTo>
                    <a:pt x="0" y="373156"/>
                  </a:lnTo>
                  <a:lnTo>
                    <a:pt x="3660" y="413306"/>
                  </a:lnTo>
                  <a:lnTo>
                    <a:pt x="12191" y="434683"/>
                  </a:lnTo>
                  <a:lnTo>
                    <a:pt x="24952" y="451983"/>
                  </a:lnTo>
                  <a:lnTo>
                    <a:pt x="42321" y="467471"/>
                  </a:lnTo>
                  <a:lnTo>
                    <a:pt x="51866" y="470198"/>
                  </a:lnTo>
                  <a:lnTo>
                    <a:pt x="71831" y="466988"/>
                  </a:lnTo>
                  <a:lnTo>
                    <a:pt x="102801" y="446437"/>
                  </a:lnTo>
                  <a:lnTo>
                    <a:pt x="128615" y="406943"/>
                  </a:lnTo>
                  <a:lnTo>
                    <a:pt x="149895" y="353327"/>
                  </a:lnTo>
                  <a:lnTo>
                    <a:pt x="161675" y="291617"/>
                  </a:lnTo>
                  <a:lnTo>
                    <a:pt x="168988" y="245289"/>
                  </a:lnTo>
                  <a:lnTo>
                    <a:pt x="173019" y="200522"/>
                  </a:lnTo>
                  <a:lnTo>
                    <a:pt x="174809" y="157229"/>
                  </a:lnTo>
                  <a:lnTo>
                    <a:pt x="175817" y="95734"/>
                  </a:lnTo>
                  <a:lnTo>
                    <a:pt x="173039" y="34967"/>
                  </a:lnTo>
                  <a:lnTo>
                    <a:pt x="170597" y="22764"/>
                  </a:lnTo>
                  <a:lnTo>
                    <a:pt x="165459" y="13459"/>
                  </a:lnTo>
                  <a:lnTo>
                    <a:pt x="150394" y="0"/>
                  </a:lnTo>
                  <a:lnTo>
                    <a:pt x="143802" y="623"/>
                  </a:lnTo>
                  <a:lnTo>
                    <a:pt x="138238" y="5717"/>
                  </a:lnTo>
                  <a:lnTo>
                    <a:pt x="133359" y="13792"/>
                  </a:lnTo>
                  <a:lnTo>
                    <a:pt x="125527" y="77186"/>
                  </a:lnTo>
                  <a:lnTo>
                    <a:pt x="124170" y="134408"/>
                  </a:lnTo>
                  <a:lnTo>
                    <a:pt x="124939" y="184379"/>
                  </a:lnTo>
                  <a:lnTo>
                    <a:pt x="130886" y="240259"/>
                  </a:lnTo>
                  <a:lnTo>
                    <a:pt x="136607" y="299128"/>
                  </a:lnTo>
                  <a:lnTo>
                    <a:pt x="150832" y="361793"/>
                  </a:lnTo>
                  <a:lnTo>
                    <a:pt x="155186" y="398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158549" y="3016465"/>
            <a:ext cx="2504169" cy="605091"/>
            <a:chOff x="3158549" y="3016465"/>
            <a:chExt cx="2504169" cy="605091"/>
          </a:xfrm>
        </p:grpSpPr>
        <p:sp>
          <p:nvSpPr>
            <p:cNvPr id="30" name="Freeform 29"/>
            <p:cNvSpPr/>
            <p:nvPr/>
          </p:nvSpPr>
          <p:spPr>
            <a:xfrm>
              <a:off x="3421761" y="3084849"/>
              <a:ext cx="73701" cy="452727"/>
            </a:xfrm>
            <a:custGeom>
              <a:avLst/>
              <a:gdLst/>
              <a:ahLst/>
              <a:cxnLst/>
              <a:rect l="0" t="0" r="0" b="0"/>
              <a:pathLst>
                <a:path w="73701" h="452727">
                  <a:moveTo>
                    <a:pt x="0" y="0"/>
                  </a:moveTo>
                  <a:lnTo>
                    <a:pt x="11453" y="48931"/>
                  </a:lnTo>
                  <a:lnTo>
                    <a:pt x="24749" y="108062"/>
                  </a:lnTo>
                  <a:lnTo>
                    <a:pt x="35150" y="167459"/>
                  </a:lnTo>
                  <a:lnTo>
                    <a:pt x="40050" y="220153"/>
                  </a:lnTo>
                  <a:lnTo>
                    <a:pt x="48942" y="279880"/>
                  </a:lnTo>
                  <a:lnTo>
                    <a:pt x="55031" y="333619"/>
                  </a:lnTo>
                  <a:lnTo>
                    <a:pt x="61563" y="395143"/>
                  </a:lnTo>
                  <a:lnTo>
                    <a:pt x="7370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58549" y="3042735"/>
              <a:ext cx="568540" cy="115815"/>
            </a:xfrm>
            <a:custGeom>
              <a:avLst/>
              <a:gdLst/>
              <a:ahLst/>
              <a:cxnLst/>
              <a:rect l="0" t="0" r="0" b="0"/>
              <a:pathLst>
                <a:path w="568540" h="115815">
                  <a:moveTo>
                    <a:pt x="568539" y="0"/>
                  </a:moveTo>
                  <a:lnTo>
                    <a:pt x="507428" y="17959"/>
                  </a:lnTo>
                  <a:lnTo>
                    <a:pt x="452997" y="35149"/>
                  </a:lnTo>
                  <a:lnTo>
                    <a:pt x="405986" y="49144"/>
                  </a:lnTo>
                  <a:lnTo>
                    <a:pt x="350099" y="59665"/>
                  </a:lnTo>
                  <a:lnTo>
                    <a:pt x="294283" y="70581"/>
                  </a:lnTo>
                  <a:lnTo>
                    <a:pt x="238544" y="78673"/>
                  </a:lnTo>
                  <a:lnTo>
                    <a:pt x="182474" y="84301"/>
                  </a:lnTo>
                  <a:lnTo>
                    <a:pt x="126338" y="95464"/>
                  </a:lnTo>
                  <a:lnTo>
                    <a:pt x="70189" y="103345"/>
                  </a:lnTo>
                  <a:lnTo>
                    <a:pt x="12478" y="11336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00746" y="3273948"/>
              <a:ext cx="105286" cy="185935"/>
            </a:xfrm>
            <a:custGeom>
              <a:avLst/>
              <a:gdLst/>
              <a:ahLst/>
              <a:cxnLst/>
              <a:rect l="0" t="0" r="0" b="0"/>
              <a:pathLst>
                <a:path w="105286" h="185935">
                  <a:moveTo>
                    <a:pt x="0" y="63585"/>
                  </a:moveTo>
                  <a:lnTo>
                    <a:pt x="14654" y="122202"/>
                  </a:lnTo>
                  <a:lnTo>
                    <a:pt x="29367" y="166801"/>
                  </a:lnTo>
                  <a:lnTo>
                    <a:pt x="40738" y="183938"/>
                  </a:lnTo>
                  <a:lnTo>
                    <a:pt x="43536" y="185934"/>
                  </a:lnTo>
                  <a:lnTo>
                    <a:pt x="44232" y="183756"/>
                  </a:lnTo>
                  <a:lnTo>
                    <a:pt x="40715" y="170807"/>
                  </a:lnTo>
                  <a:lnTo>
                    <a:pt x="12929" y="116714"/>
                  </a:lnTo>
                  <a:lnTo>
                    <a:pt x="3831" y="73608"/>
                  </a:lnTo>
                  <a:lnTo>
                    <a:pt x="6724" y="29380"/>
                  </a:lnTo>
                  <a:lnTo>
                    <a:pt x="11502" y="18555"/>
                  </a:lnTo>
                  <a:lnTo>
                    <a:pt x="26169" y="3408"/>
                  </a:lnTo>
                  <a:lnTo>
                    <a:pt x="34993" y="70"/>
                  </a:lnTo>
                  <a:lnTo>
                    <a:pt x="74373" y="0"/>
                  </a:lnTo>
                  <a:lnTo>
                    <a:pt x="105285" y="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08212" y="3305622"/>
              <a:ext cx="182089" cy="149532"/>
            </a:xfrm>
            <a:custGeom>
              <a:avLst/>
              <a:gdLst/>
              <a:ahLst/>
              <a:cxnLst/>
              <a:rect l="0" t="0" r="0" b="0"/>
              <a:pathLst>
                <a:path w="182089" h="149532">
                  <a:moveTo>
                    <a:pt x="129446" y="74025"/>
                  </a:moveTo>
                  <a:lnTo>
                    <a:pt x="135035" y="57258"/>
                  </a:lnTo>
                  <a:lnTo>
                    <a:pt x="131540" y="39667"/>
                  </a:lnTo>
                  <a:lnTo>
                    <a:pt x="121018" y="21320"/>
                  </a:lnTo>
                  <a:lnTo>
                    <a:pt x="104643" y="5367"/>
                  </a:lnTo>
                  <a:lnTo>
                    <a:pt x="95363" y="1347"/>
                  </a:lnTo>
                  <a:lnTo>
                    <a:pt x="75693" y="0"/>
                  </a:lnTo>
                  <a:lnTo>
                    <a:pt x="44889" y="5818"/>
                  </a:lnTo>
                  <a:lnTo>
                    <a:pt x="27134" y="17975"/>
                  </a:lnTo>
                  <a:lnTo>
                    <a:pt x="12614" y="35076"/>
                  </a:lnTo>
                  <a:lnTo>
                    <a:pt x="2262" y="54375"/>
                  </a:lnTo>
                  <a:lnTo>
                    <a:pt x="0" y="74650"/>
                  </a:lnTo>
                  <a:lnTo>
                    <a:pt x="8080" y="121852"/>
                  </a:lnTo>
                  <a:lnTo>
                    <a:pt x="14610" y="131646"/>
                  </a:lnTo>
                  <a:lnTo>
                    <a:pt x="34344" y="145648"/>
                  </a:lnTo>
                  <a:lnTo>
                    <a:pt x="55593" y="149531"/>
                  </a:lnTo>
                  <a:lnTo>
                    <a:pt x="66172" y="148929"/>
                  </a:lnTo>
                  <a:lnTo>
                    <a:pt x="84167" y="142021"/>
                  </a:lnTo>
                  <a:lnTo>
                    <a:pt x="99963" y="129982"/>
                  </a:lnTo>
                  <a:lnTo>
                    <a:pt x="120840" y="103473"/>
                  </a:lnTo>
                  <a:lnTo>
                    <a:pt x="130690" y="83604"/>
                  </a:lnTo>
                  <a:lnTo>
                    <a:pt x="132728" y="63075"/>
                  </a:lnTo>
                  <a:lnTo>
                    <a:pt x="131634" y="52687"/>
                  </a:lnTo>
                  <a:lnTo>
                    <a:pt x="132075" y="49271"/>
                  </a:lnTo>
                  <a:lnTo>
                    <a:pt x="133538" y="50503"/>
                  </a:lnTo>
                  <a:lnTo>
                    <a:pt x="159841" y="101110"/>
                  </a:lnTo>
                  <a:lnTo>
                    <a:pt x="169471" y="109460"/>
                  </a:lnTo>
                  <a:lnTo>
                    <a:pt x="182088" y="116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42943" y="3271951"/>
              <a:ext cx="150506" cy="349605"/>
            </a:xfrm>
            <a:custGeom>
              <a:avLst/>
              <a:gdLst/>
              <a:ahLst/>
              <a:cxnLst/>
              <a:rect l="0" t="0" r="0" b="0"/>
              <a:pathLst>
                <a:path w="150506" h="349605">
                  <a:moveTo>
                    <a:pt x="0" y="65582"/>
                  </a:moveTo>
                  <a:lnTo>
                    <a:pt x="14654" y="124199"/>
                  </a:lnTo>
                  <a:lnTo>
                    <a:pt x="28198" y="184439"/>
                  </a:lnTo>
                  <a:lnTo>
                    <a:pt x="42138" y="238799"/>
                  </a:lnTo>
                  <a:lnTo>
                    <a:pt x="52650" y="288091"/>
                  </a:lnTo>
                  <a:lnTo>
                    <a:pt x="67851" y="349604"/>
                  </a:lnTo>
                  <a:lnTo>
                    <a:pt x="55330" y="296446"/>
                  </a:lnTo>
                  <a:lnTo>
                    <a:pt x="41951" y="235621"/>
                  </a:lnTo>
                  <a:lnTo>
                    <a:pt x="28044" y="172610"/>
                  </a:lnTo>
                  <a:lnTo>
                    <a:pt x="21267" y="113413"/>
                  </a:lnTo>
                  <a:lnTo>
                    <a:pt x="15399" y="77804"/>
                  </a:lnTo>
                  <a:lnTo>
                    <a:pt x="25670" y="23692"/>
                  </a:lnTo>
                  <a:lnTo>
                    <a:pt x="31151" y="15428"/>
                  </a:lnTo>
                  <a:lnTo>
                    <a:pt x="46600" y="3127"/>
                  </a:lnTo>
                  <a:lnTo>
                    <a:pt x="65165" y="0"/>
                  </a:lnTo>
                  <a:lnTo>
                    <a:pt x="85114" y="3679"/>
                  </a:lnTo>
                  <a:lnTo>
                    <a:pt x="114906" y="18905"/>
                  </a:lnTo>
                  <a:lnTo>
                    <a:pt x="131398" y="31579"/>
                  </a:lnTo>
                  <a:lnTo>
                    <a:pt x="148247" y="57457"/>
                  </a:lnTo>
                  <a:lnTo>
                    <a:pt x="150505" y="80298"/>
                  </a:lnTo>
                  <a:lnTo>
                    <a:pt x="146440" y="103708"/>
                  </a:lnTo>
                  <a:lnTo>
                    <a:pt x="130997" y="130041"/>
                  </a:lnTo>
                  <a:lnTo>
                    <a:pt x="97955" y="167065"/>
                  </a:lnTo>
                  <a:lnTo>
                    <a:pt x="54796" y="190961"/>
                  </a:lnTo>
                  <a:lnTo>
                    <a:pt x="31585" y="202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73017" y="3209798"/>
              <a:ext cx="149119" cy="197372"/>
            </a:xfrm>
            <a:custGeom>
              <a:avLst/>
              <a:gdLst/>
              <a:ahLst/>
              <a:cxnLst/>
              <a:rect l="0" t="0" r="0" b="0"/>
              <a:pathLst>
                <a:path w="149119" h="197372">
                  <a:moveTo>
                    <a:pt x="1553" y="106678"/>
                  </a:moveTo>
                  <a:lnTo>
                    <a:pt x="44244" y="103559"/>
                  </a:lnTo>
                  <a:lnTo>
                    <a:pt x="96385" y="87550"/>
                  </a:lnTo>
                  <a:lnTo>
                    <a:pt x="143372" y="56875"/>
                  </a:lnTo>
                  <a:lnTo>
                    <a:pt x="147572" y="47739"/>
                  </a:lnTo>
                  <a:lnTo>
                    <a:pt x="149118" y="25111"/>
                  </a:lnTo>
                  <a:lnTo>
                    <a:pt x="145553" y="16035"/>
                  </a:lnTo>
                  <a:lnTo>
                    <a:pt x="132233" y="2832"/>
                  </a:lnTo>
                  <a:lnTo>
                    <a:pt x="123768" y="13"/>
                  </a:lnTo>
                  <a:lnTo>
                    <a:pt x="105004" y="0"/>
                  </a:lnTo>
                  <a:lnTo>
                    <a:pt x="64361" y="10693"/>
                  </a:lnTo>
                  <a:lnTo>
                    <a:pt x="43505" y="21514"/>
                  </a:lnTo>
                  <a:lnTo>
                    <a:pt x="28777" y="37242"/>
                  </a:lnTo>
                  <a:lnTo>
                    <a:pt x="4200" y="75935"/>
                  </a:lnTo>
                  <a:lnTo>
                    <a:pt x="0" y="96524"/>
                  </a:lnTo>
                  <a:lnTo>
                    <a:pt x="6835" y="138338"/>
                  </a:lnTo>
                  <a:lnTo>
                    <a:pt x="21705" y="164282"/>
                  </a:lnTo>
                  <a:lnTo>
                    <a:pt x="46518" y="186787"/>
                  </a:lnTo>
                  <a:lnTo>
                    <a:pt x="69110" y="194925"/>
                  </a:lnTo>
                  <a:lnTo>
                    <a:pt x="93580" y="197371"/>
                  </a:lnTo>
                  <a:lnTo>
                    <a:pt x="138423" y="190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85140" y="3239213"/>
              <a:ext cx="263213" cy="154132"/>
            </a:xfrm>
            <a:custGeom>
              <a:avLst/>
              <a:gdLst/>
              <a:ahLst/>
              <a:cxnLst/>
              <a:rect l="0" t="0" r="0" b="0"/>
              <a:pathLst>
                <a:path w="263213" h="154132">
                  <a:moveTo>
                    <a:pt x="0" y="35149"/>
                  </a:moveTo>
                  <a:lnTo>
                    <a:pt x="58616" y="29560"/>
                  </a:lnTo>
                  <a:lnTo>
                    <a:pt x="118333" y="13818"/>
                  </a:lnTo>
                  <a:lnTo>
                    <a:pt x="166874" y="0"/>
                  </a:lnTo>
                  <a:lnTo>
                    <a:pt x="172080" y="1188"/>
                  </a:lnTo>
                  <a:lnTo>
                    <a:pt x="173212" y="5490"/>
                  </a:lnTo>
                  <a:lnTo>
                    <a:pt x="168230" y="19628"/>
                  </a:lnTo>
                  <a:lnTo>
                    <a:pt x="151101" y="46148"/>
                  </a:lnTo>
                  <a:lnTo>
                    <a:pt x="95281" y="101262"/>
                  </a:lnTo>
                  <a:lnTo>
                    <a:pt x="66784" y="135426"/>
                  </a:lnTo>
                  <a:lnTo>
                    <a:pt x="65579" y="141775"/>
                  </a:lnTo>
                  <a:lnTo>
                    <a:pt x="68286" y="147177"/>
                  </a:lnTo>
                  <a:lnTo>
                    <a:pt x="73600" y="151948"/>
                  </a:lnTo>
                  <a:lnTo>
                    <a:pt x="91982" y="154131"/>
                  </a:lnTo>
                  <a:lnTo>
                    <a:pt x="147500" y="151589"/>
                  </a:lnTo>
                  <a:lnTo>
                    <a:pt x="209197" y="139593"/>
                  </a:lnTo>
                  <a:lnTo>
                    <a:pt x="263212" y="129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73609" y="3242777"/>
              <a:ext cx="199110" cy="182883"/>
            </a:xfrm>
            <a:custGeom>
              <a:avLst/>
              <a:gdLst/>
              <a:ahLst/>
              <a:cxnLst/>
              <a:rect l="0" t="0" r="0" b="0"/>
              <a:pathLst>
                <a:path w="199110" h="182883">
                  <a:moveTo>
                    <a:pt x="122142" y="31585"/>
                  </a:moveTo>
                  <a:lnTo>
                    <a:pt x="105374" y="25996"/>
                  </a:lnTo>
                  <a:lnTo>
                    <a:pt x="87783" y="26372"/>
                  </a:lnTo>
                  <a:lnTo>
                    <a:pt x="69437" y="31608"/>
                  </a:lnTo>
                  <a:lnTo>
                    <a:pt x="53484" y="41734"/>
                  </a:lnTo>
                  <a:lnTo>
                    <a:pt x="9973" y="90058"/>
                  </a:lnTo>
                  <a:lnTo>
                    <a:pt x="2099" y="110996"/>
                  </a:lnTo>
                  <a:lnTo>
                    <a:pt x="0" y="123130"/>
                  </a:lnTo>
                  <a:lnTo>
                    <a:pt x="3905" y="142852"/>
                  </a:lnTo>
                  <a:lnTo>
                    <a:pt x="8223" y="151387"/>
                  </a:lnTo>
                  <a:lnTo>
                    <a:pt x="22378" y="163989"/>
                  </a:lnTo>
                  <a:lnTo>
                    <a:pt x="60062" y="181612"/>
                  </a:lnTo>
                  <a:lnTo>
                    <a:pt x="83632" y="182882"/>
                  </a:lnTo>
                  <a:lnTo>
                    <a:pt x="108536" y="178377"/>
                  </a:lnTo>
                  <a:lnTo>
                    <a:pt x="141117" y="162686"/>
                  </a:lnTo>
                  <a:lnTo>
                    <a:pt x="181067" y="129554"/>
                  </a:lnTo>
                  <a:lnTo>
                    <a:pt x="197053" y="103117"/>
                  </a:lnTo>
                  <a:lnTo>
                    <a:pt x="199109" y="83264"/>
                  </a:lnTo>
                  <a:lnTo>
                    <a:pt x="190898" y="41924"/>
                  </a:lnTo>
                  <a:lnTo>
                    <a:pt x="185527" y="33798"/>
                  </a:lnTo>
                  <a:lnTo>
                    <a:pt x="154809" y="12352"/>
                  </a:lnTo>
                  <a:lnTo>
                    <a:pt x="1326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95792" y="3284891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11454" y="54144"/>
                  </a:lnTo>
                  <a:lnTo>
                    <a:pt x="24750" y="109091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95792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94880" y="3016465"/>
              <a:ext cx="174654" cy="437372"/>
            </a:xfrm>
            <a:custGeom>
              <a:avLst/>
              <a:gdLst/>
              <a:ahLst/>
              <a:cxnLst/>
              <a:rect l="0" t="0" r="0" b="0"/>
              <a:pathLst>
                <a:path w="174654" h="437372">
                  <a:moveTo>
                    <a:pt x="143068" y="342125"/>
                  </a:moveTo>
                  <a:lnTo>
                    <a:pt x="137479" y="325358"/>
                  </a:lnTo>
                  <a:lnTo>
                    <a:pt x="125376" y="314006"/>
                  </a:lnTo>
                  <a:lnTo>
                    <a:pt x="89011" y="297186"/>
                  </a:lnTo>
                  <a:lnTo>
                    <a:pt x="78954" y="296958"/>
                  </a:lnTo>
                  <a:lnTo>
                    <a:pt x="58421" y="302944"/>
                  </a:lnTo>
                  <a:lnTo>
                    <a:pt x="32719" y="319468"/>
                  </a:lnTo>
                  <a:lnTo>
                    <a:pt x="10286" y="344771"/>
                  </a:lnTo>
                  <a:lnTo>
                    <a:pt x="2165" y="367478"/>
                  </a:lnTo>
                  <a:lnTo>
                    <a:pt x="0" y="380084"/>
                  </a:lnTo>
                  <a:lnTo>
                    <a:pt x="3833" y="400330"/>
                  </a:lnTo>
                  <a:lnTo>
                    <a:pt x="19145" y="424882"/>
                  </a:lnTo>
                  <a:lnTo>
                    <a:pt x="25358" y="432391"/>
                  </a:lnTo>
                  <a:lnTo>
                    <a:pt x="35349" y="436228"/>
                  </a:lnTo>
                  <a:lnTo>
                    <a:pt x="62047" y="437371"/>
                  </a:lnTo>
                  <a:lnTo>
                    <a:pt x="98785" y="425848"/>
                  </a:lnTo>
                  <a:lnTo>
                    <a:pt x="126307" y="407616"/>
                  </a:lnTo>
                  <a:lnTo>
                    <a:pt x="149280" y="376218"/>
                  </a:lnTo>
                  <a:lnTo>
                    <a:pt x="165316" y="326100"/>
                  </a:lnTo>
                  <a:lnTo>
                    <a:pt x="171886" y="272386"/>
                  </a:lnTo>
                  <a:lnTo>
                    <a:pt x="168244" y="213837"/>
                  </a:lnTo>
                  <a:lnTo>
                    <a:pt x="165345" y="157625"/>
                  </a:lnTo>
                  <a:lnTo>
                    <a:pt x="155960" y="101870"/>
                  </a:lnTo>
                  <a:lnTo>
                    <a:pt x="139722" y="50129"/>
                  </a:lnTo>
                  <a:lnTo>
                    <a:pt x="119920" y="5767"/>
                  </a:lnTo>
                  <a:lnTo>
                    <a:pt x="114768" y="903"/>
                  </a:lnTo>
                  <a:lnTo>
                    <a:pt x="108993" y="0"/>
                  </a:lnTo>
                  <a:lnTo>
                    <a:pt x="102804" y="1738"/>
                  </a:lnTo>
                  <a:lnTo>
                    <a:pt x="99847" y="8746"/>
                  </a:lnTo>
                  <a:lnTo>
                    <a:pt x="100389" y="58900"/>
                  </a:lnTo>
                  <a:lnTo>
                    <a:pt x="100842" y="119803"/>
                  </a:lnTo>
                  <a:lnTo>
                    <a:pt x="106510" y="176426"/>
                  </a:lnTo>
                  <a:lnTo>
                    <a:pt x="115598" y="232068"/>
                  </a:lnTo>
                  <a:lnTo>
                    <a:pt x="137555" y="293696"/>
                  </a:lnTo>
                  <a:lnTo>
                    <a:pt x="165753" y="351822"/>
                  </a:lnTo>
                  <a:lnTo>
                    <a:pt x="174653" y="373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62930" y="3242777"/>
              <a:ext cx="199788" cy="219287"/>
            </a:xfrm>
            <a:custGeom>
              <a:avLst/>
              <a:gdLst/>
              <a:ahLst/>
              <a:cxnLst/>
              <a:rect l="0" t="0" r="0" b="0"/>
              <a:pathLst>
                <a:path w="199788" h="219287">
                  <a:moveTo>
                    <a:pt x="117173" y="0"/>
                  </a:moveTo>
                  <a:lnTo>
                    <a:pt x="63029" y="3120"/>
                  </a:lnTo>
                  <a:lnTo>
                    <a:pt x="49492" y="5589"/>
                  </a:lnTo>
                  <a:lnTo>
                    <a:pt x="28211" y="17692"/>
                  </a:lnTo>
                  <a:lnTo>
                    <a:pt x="12124" y="34769"/>
                  </a:lnTo>
                  <a:lnTo>
                    <a:pt x="1074" y="54057"/>
                  </a:lnTo>
                  <a:lnTo>
                    <a:pt x="0" y="62944"/>
                  </a:lnTo>
                  <a:lnTo>
                    <a:pt x="5045" y="79058"/>
                  </a:lnTo>
                  <a:lnTo>
                    <a:pt x="13175" y="84291"/>
                  </a:lnTo>
                  <a:lnTo>
                    <a:pt x="51394" y="91655"/>
                  </a:lnTo>
                  <a:lnTo>
                    <a:pt x="103703" y="97263"/>
                  </a:lnTo>
                  <a:lnTo>
                    <a:pt x="137359" y="109147"/>
                  </a:lnTo>
                  <a:lnTo>
                    <a:pt x="174583" y="134124"/>
                  </a:lnTo>
                  <a:lnTo>
                    <a:pt x="197225" y="160233"/>
                  </a:lnTo>
                  <a:lnTo>
                    <a:pt x="199787" y="169993"/>
                  </a:lnTo>
                  <a:lnTo>
                    <a:pt x="196394" y="190196"/>
                  </a:lnTo>
                  <a:lnTo>
                    <a:pt x="191044" y="198157"/>
                  </a:lnTo>
                  <a:lnTo>
                    <a:pt x="175741" y="210122"/>
                  </a:lnTo>
                  <a:lnTo>
                    <a:pt x="141806" y="217846"/>
                  </a:lnTo>
                  <a:lnTo>
                    <a:pt x="81181" y="219286"/>
                  </a:lnTo>
                  <a:lnTo>
                    <a:pt x="2241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05367" y="188094"/>
            <a:ext cx="1094965" cy="463914"/>
            <a:chOff x="505367" y="188094"/>
            <a:chExt cx="1094965" cy="463914"/>
          </a:xfrm>
        </p:grpSpPr>
        <p:sp>
          <p:nvSpPr>
            <p:cNvPr id="2" name="Freeform 1"/>
            <p:cNvSpPr/>
            <p:nvPr/>
          </p:nvSpPr>
          <p:spPr>
            <a:xfrm>
              <a:off x="505453" y="188094"/>
              <a:ext cx="263128" cy="463914"/>
            </a:xfrm>
            <a:custGeom>
              <a:avLst/>
              <a:gdLst/>
              <a:ahLst/>
              <a:cxnLst/>
              <a:rect l="0" t="0" r="0" b="0"/>
              <a:pathLst>
                <a:path w="263128" h="463914">
                  <a:moveTo>
                    <a:pt x="20971" y="106703"/>
                  </a:moveTo>
                  <a:lnTo>
                    <a:pt x="12638" y="144181"/>
                  </a:lnTo>
                  <a:lnTo>
                    <a:pt x="5287" y="206783"/>
                  </a:lnTo>
                  <a:lnTo>
                    <a:pt x="8211" y="265032"/>
                  </a:lnTo>
                  <a:lnTo>
                    <a:pt x="9782" y="320512"/>
                  </a:lnTo>
                  <a:lnTo>
                    <a:pt x="10247" y="380234"/>
                  </a:lnTo>
                  <a:lnTo>
                    <a:pt x="9215" y="433155"/>
                  </a:lnTo>
                  <a:lnTo>
                    <a:pt x="4828" y="460023"/>
                  </a:lnTo>
                  <a:lnTo>
                    <a:pt x="3190" y="463913"/>
                  </a:lnTo>
                  <a:lnTo>
                    <a:pt x="2098" y="461826"/>
                  </a:lnTo>
                  <a:lnTo>
                    <a:pt x="202" y="402816"/>
                  </a:lnTo>
                  <a:lnTo>
                    <a:pt x="0" y="346129"/>
                  </a:lnTo>
                  <a:lnTo>
                    <a:pt x="1109" y="287219"/>
                  </a:lnTo>
                  <a:lnTo>
                    <a:pt x="7158" y="236749"/>
                  </a:lnTo>
                  <a:lnTo>
                    <a:pt x="10639" y="181890"/>
                  </a:lnTo>
                  <a:lnTo>
                    <a:pt x="21703" y="123895"/>
                  </a:lnTo>
                  <a:lnTo>
                    <a:pt x="29565" y="62396"/>
                  </a:lnTo>
                  <a:lnTo>
                    <a:pt x="36516" y="24945"/>
                  </a:lnTo>
                  <a:lnTo>
                    <a:pt x="41863" y="15933"/>
                  </a:lnTo>
                  <a:lnTo>
                    <a:pt x="57163" y="2800"/>
                  </a:lnTo>
                  <a:lnTo>
                    <a:pt x="66156" y="0"/>
                  </a:lnTo>
                  <a:lnTo>
                    <a:pt x="85507" y="8"/>
                  </a:lnTo>
                  <a:lnTo>
                    <a:pt x="93241" y="5158"/>
                  </a:lnTo>
                  <a:lnTo>
                    <a:pt x="123714" y="48733"/>
                  </a:lnTo>
                  <a:lnTo>
                    <a:pt x="143778" y="107211"/>
                  </a:lnTo>
                  <a:lnTo>
                    <a:pt x="170259" y="165233"/>
                  </a:lnTo>
                  <a:lnTo>
                    <a:pt x="186768" y="225543"/>
                  </a:lnTo>
                  <a:lnTo>
                    <a:pt x="208226" y="283036"/>
                  </a:lnTo>
                  <a:lnTo>
                    <a:pt x="220344" y="334425"/>
                  </a:lnTo>
                  <a:lnTo>
                    <a:pt x="240508" y="393711"/>
                  </a:lnTo>
                  <a:lnTo>
                    <a:pt x="263127" y="443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5367" y="48431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1111" y="0"/>
                  </a:lnTo>
                  <a:lnTo>
                    <a:pt x="91981" y="5590"/>
                  </a:lnTo>
                  <a:lnTo>
                    <a:pt x="315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357968"/>
              <a:ext cx="147400" cy="268767"/>
            </a:xfrm>
            <a:custGeom>
              <a:avLst/>
              <a:gdLst/>
              <a:ahLst/>
              <a:cxnLst/>
              <a:rect l="0" t="0" r="0" b="0"/>
              <a:pathLst>
                <a:path w="147400" h="268767">
                  <a:moveTo>
                    <a:pt x="0" y="115814"/>
                  </a:moveTo>
                  <a:lnTo>
                    <a:pt x="14654" y="174431"/>
                  </a:lnTo>
                  <a:lnTo>
                    <a:pt x="40000" y="231028"/>
                  </a:lnTo>
                  <a:lnTo>
                    <a:pt x="55135" y="259916"/>
                  </a:lnTo>
                  <a:lnTo>
                    <a:pt x="61323" y="268034"/>
                  </a:lnTo>
                  <a:lnTo>
                    <a:pt x="63109" y="268766"/>
                  </a:lnTo>
                  <a:lnTo>
                    <a:pt x="54444" y="248611"/>
                  </a:lnTo>
                  <a:lnTo>
                    <a:pt x="29468" y="193916"/>
                  </a:lnTo>
                  <a:lnTo>
                    <a:pt x="14313" y="141033"/>
                  </a:lnTo>
                  <a:lnTo>
                    <a:pt x="5930" y="106519"/>
                  </a:lnTo>
                  <a:lnTo>
                    <a:pt x="7705" y="84777"/>
                  </a:lnTo>
                  <a:lnTo>
                    <a:pt x="15513" y="66535"/>
                  </a:lnTo>
                  <a:lnTo>
                    <a:pt x="27951" y="50628"/>
                  </a:lnTo>
                  <a:lnTo>
                    <a:pt x="54685" y="29689"/>
                  </a:lnTo>
                  <a:lnTo>
                    <a:pt x="111143" y="76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1361" y="365539"/>
              <a:ext cx="191719" cy="245114"/>
            </a:xfrm>
            <a:custGeom>
              <a:avLst/>
              <a:gdLst/>
              <a:ahLst/>
              <a:cxnLst/>
              <a:rect l="0" t="0" r="0" b="0"/>
              <a:pathLst>
                <a:path w="191719" h="245114">
                  <a:moveTo>
                    <a:pt x="2545" y="97714"/>
                  </a:moveTo>
                  <a:lnTo>
                    <a:pt x="40023" y="106048"/>
                  </a:lnTo>
                  <a:lnTo>
                    <a:pt x="91447" y="107809"/>
                  </a:lnTo>
                  <a:lnTo>
                    <a:pt x="152293" y="96733"/>
                  </a:lnTo>
                  <a:lnTo>
                    <a:pt x="165548" y="93551"/>
                  </a:lnTo>
                  <a:lnTo>
                    <a:pt x="175555" y="87920"/>
                  </a:lnTo>
                  <a:lnTo>
                    <a:pt x="189793" y="72304"/>
                  </a:lnTo>
                  <a:lnTo>
                    <a:pt x="191718" y="63227"/>
                  </a:lnTo>
                  <a:lnTo>
                    <a:pt x="187617" y="43782"/>
                  </a:lnTo>
                  <a:lnTo>
                    <a:pt x="172155" y="18693"/>
                  </a:lnTo>
                  <a:lnTo>
                    <a:pt x="153187" y="6832"/>
                  </a:lnTo>
                  <a:lnTo>
                    <a:pt x="130328" y="0"/>
                  </a:lnTo>
                  <a:lnTo>
                    <a:pt x="80819" y="5147"/>
                  </a:lnTo>
                  <a:lnTo>
                    <a:pt x="52541" y="12119"/>
                  </a:lnTo>
                  <a:lnTo>
                    <a:pt x="32175" y="23017"/>
                  </a:lnTo>
                  <a:lnTo>
                    <a:pt x="18443" y="38779"/>
                  </a:lnTo>
                  <a:lnTo>
                    <a:pt x="96" y="83083"/>
                  </a:lnTo>
                  <a:lnTo>
                    <a:pt x="0" y="123145"/>
                  </a:lnTo>
                  <a:lnTo>
                    <a:pt x="7380" y="159062"/>
                  </a:lnTo>
                  <a:lnTo>
                    <a:pt x="22565" y="186341"/>
                  </a:lnTo>
                  <a:lnTo>
                    <a:pt x="41882" y="209242"/>
                  </a:lnTo>
                  <a:lnTo>
                    <a:pt x="73602" y="230845"/>
                  </a:lnTo>
                  <a:lnTo>
                    <a:pt x="112636" y="240886"/>
                  </a:lnTo>
                  <a:lnTo>
                    <a:pt x="171001" y="245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0556" y="403475"/>
              <a:ext cx="249776" cy="207143"/>
            </a:xfrm>
            <a:custGeom>
              <a:avLst/>
              <a:gdLst/>
              <a:ahLst/>
              <a:cxnLst/>
              <a:rect l="0" t="0" r="0" b="0"/>
              <a:pathLst>
                <a:path w="249776" h="207143">
                  <a:moveTo>
                    <a:pt x="144490" y="112421"/>
                  </a:moveTo>
                  <a:lnTo>
                    <a:pt x="152823" y="74943"/>
                  </a:lnTo>
                  <a:lnTo>
                    <a:pt x="151703" y="51310"/>
                  </a:lnTo>
                  <a:lnTo>
                    <a:pt x="143407" y="29109"/>
                  </a:lnTo>
                  <a:lnTo>
                    <a:pt x="128801" y="13782"/>
                  </a:lnTo>
                  <a:lnTo>
                    <a:pt x="119993" y="8057"/>
                  </a:lnTo>
                  <a:lnTo>
                    <a:pt x="85239" y="0"/>
                  </a:lnTo>
                  <a:lnTo>
                    <a:pt x="62004" y="4354"/>
                  </a:lnTo>
                  <a:lnTo>
                    <a:pt x="32312" y="19960"/>
                  </a:lnTo>
                  <a:lnTo>
                    <a:pt x="17424" y="33892"/>
                  </a:lnTo>
                  <a:lnTo>
                    <a:pt x="6908" y="51783"/>
                  </a:lnTo>
                  <a:lnTo>
                    <a:pt x="0" y="92764"/>
                  </a:lnTo>
                  <a:lnTo>
                    <a:pt x="3542" y="136362"/>
                  </a:lnTo>
                  <a:lnTo>
                    <a:pt x="17590" y="173327"/>
                  </a:lnTo>
                  <a:lnTo>
                    <a:pt x="36570" y="200917"/>
                  </a:lnTo>
                  <a:lnTo>
                    <a:pt x="45637" y="205344"/>
                  </a:lnTo>
                  <a:lnTo>
                    <a:pt x="68190" y="207142"/>
                  </a:lnTo>
                  <a:lnTo>
                    <a:pt x="87572" y="200923"/>
                  </a:lnTo>
                  <a:lnTo>
                    <a:pt x="119079" y="177866"/>
                  </a:lnTo>
                  <a:lnTo>
                    <a:pt x="135141" y="152089"/>
                  </a:lnTo>
                  <a:lnTo>
                    <a:pt x="158324" y="91149"/>
                  </a:lnTo>
                  <a:lnTo>
                    <a:pt x="160731" y="88881"/>
                  </a:lnTo>
                  <a:lnTo>
                    <a:pt x="162337" y="92048"/>
                  </a:lnTo>
                  <a:lnTo>
                    <a:pt x="166460" y="106876"/>
                  </a:lnTo>
                  <a:lnTo>
                    <a:pt x="188171" y="141871"/>
                  </a:lnTo>
                  <a:lnTo>
                    <a:pt x="220579" y="171661"/>
                  </a:lnTo>
                  <a:lnTo>
                    <a:pt x="249775" y="186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29819" y="183546"/>
            <a:ext cx="2639549" cy="500807"/>
            <a:chOff x="1929819" y="183546"/>
            <a:chExt cx="2639549" cy="500807"/>
          </a:xfrm>
        </p:grpSpPr>
        <p:sp>
          <p:nvSpPr>
            <p:cNvPr id="8" name="Freeform 7"/>
            <p:cNvSpPr/>
            <p:nvPr/>
          </p:nvSpPr>
          <p:spPr>
            <a:xfrm>
              <a:off x="1929819" y="386892"/>
              <a:ext cx="210600" cy="189416"/>
            </a:xfrm>
            <a:custGeom>
              <a:avLst/>
              <a:gdLst/>
              <a:ahLst/>
              <a:cxnLst/>
              <a:rect l="0" t="0" r="0" b="0"/>
              <a:pathLst>
                <a:path w="210600" h="189416">
                  <a:moveTo>
                    <a:pt x="133766" y="23719"/>
                  </a:moveTo>
                  <a:lnTo>
                    <a:pt x="107380" y="8078"/>
                  </a:lnTo>
                  <a:lnTo>
                    <a:pt x="84214" y="0"/>
                  </a:lnTo>
                  <a:lnTo>
                    <a:pt x="61440" y="1869"/>
                  </a:lnTo>
                  <a:lnTo>
                    <a:pt x="40790" y="10498"/>
                  </a:lnTo>
                  <a:lnTo>
                    <a:pt x="23813" y="22132"/>
                  </a:lnTo>
                  <a:lnTo>
                    <a:pt x="11589" y="38222"/>
                  </a:lnTo>
                  <a:lnTo>
                    <a:pt x="3426" y="58241"/>
                  </a:lnTo>
                  <a:lnTo>
                    <a:pt x="0" y="94649"/>
                  </a:lnTo>
                  <a:lnTo>
                    <a:pt x="3345" y="117245"/>
                  </a:lnTo>
                  <a:lnTo>
                    <a:pt x="14970" y="135866"/>
                  </a:lnTo>
                  <a:lnTo>
                    <a:pt x="53825" y="172975"/>
                  </a:lnTo>
                  <a:lnTo>
                    <a:pt x="72500" y="182862"/>
                  </a:lnTo>
                  <a:lnTo>
                    <a:pt x="108334" y="189415"/>
                  </a:lnTo>
                  <a:lnTo>
                    <a:pt x="128702" y="184709"/>
                  </a:lnTo>
                  <a:lnTo>
                    <a:pt x="191668" y="151670"/>
                  </a:lnTo>
                  <a:lnTo>
                    <a:pt x="203564" y="135568"/>
                  </a:lnTo>
                  <a:lnTo>
                    <a:pt x="208374" y="126361"/>
                  </a:lnTo>
                  <a:lnTo>
                    <a:pt x="210599" y="103653"/>
                  </a:lnTo>
                  <a:lnTo>
                    <a:pt x="202495" y="56536"/>
                  </a:lnTo>
                  <a:lnTo>
                    <a:pt x="187406" y="29673"/>
                  </a:lnTo>
                  <a:lnTo>
                    <a:pt x="182394" y="25349"/>
                  </a:lnTo>
                  <a:lnTo>
                    <a:pt x="177883" y="23636"/>
                  </a:lnTo>
                  <a:lnTo>
                    <a:pt x="165352" y="23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93239" y="183546"/>
              <a:ext cx="133560" cy="374465"/>
            </a:xfrm>
            <a:custGeom>
              <a:avLst/>
              <a:gdLst/>
              <a:ahLst/>
              <a:cxnLst/>
              <a:rect l="0" t="0" r="0" b="0"/>
              <a:pathLst>
                <a:path w="133560" h="374465">
                  <a:moveTo>
                    <a:pt x="80916" y="374464"/>
                  </a:moveTo>
                  <a:lnTo>
                    <a:pt x="66262" y="319323"/>
                  </a:lnTo>
                  <a:lnTo>
                    <a:pt x="49249" y="256588"/>
                  </a:lnTo>
                  <a:lnTo>
                    <a:pt x="29687" y="202091"/>
                  </a:lnTo>
                  <a:lnTo>
                    <a:pt x="11699" y="145096"/>
                  </a:lnTo>
                  <a:lnTo>
                    <a:pt x="0" y="81845"/>
                  </a:lnTo>
                  <a:lnTo>
                    <a:pt x="500" y="54898"/>
                  </a:lnTo>
                  <a:lnTo>
                    <a:pt x="8521" y="35123"/>
                  </a:lnTo>
                  <a:lnTo>
                    <a:pt x="31780" y="10836"/>
                  </a:lnTo>
                  <a:lnTo>
                    <a:pt x="54008" y="2281"/>
                  </a:lnTo>
                  <a:lnTo>
                    <a:pt x="66487" y="0"/>
                  </a:lnTo>
                  <a:lnTo>
                    <a:pt x="89711" y="3705"/>
                  </a:lnTo>
                  <a:lnTo>
                    <a:pt x="133559" y="16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927" y="379025"/>
              <a:ext cx="115815" cy="9066"/>
            </a:xfrm>
            <a:custGeom>
              <a:avLst/>
              <a:gdLst/>
              <a:ahLst/>
              <a:cxnLst/>
              <a:rect l="0" t="0" r="0" b="0"/>
              <a:pathLst>
                <a:path w="115815" h="9066">
                  <a:moveTo>
                    <a:pt x="115814" y="0"/>
                  </a:moveTo>
                  <a:lnTo>
                    <a:pt x="57197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19989" y="387733"/>
              <a:ext cx="196405" cy="209442"/>
            </a:xfrm>
            <a:custGeom>
              <a:avLst/>
              <a:gdLst/>
              <a:ahLst/>
              <a:cxnLst/>
              <a:rect l="0" t="0" r="0" b="0"/>
              <a:pathLst>
                <a:path w="196405" h="209442">
                  <a:moveTo>
                    <a:pt x="112176" y="86049"/>
                  </a:moveTo>
                  <a:lnTo>
                    <a:pt x="117766" y="69281"/>
                  </a:lnTo>
                  <a:lnTo>
                    <a:pt x="114271" y="51691"/>
                  </a:lnTo>
                  <a:lnTo>
                    <a:pt x="99149" y="25176"/>
                  </a:lnTo>
                  <a:lnTo>
                    <a:pt x="85329" y="11031"/>
                  </a:lnTo>
                  <a:lnTo>
                    <a:pt x="67489" y="845"/>
                  </a:lnTo>
                  <a:lnTo>
                    <a:pt x="57818" y="0"/>
                  </a:lnTo>
                  <a:lnTo>
                    <a:pt x="37714" y="5301"/>
                  </a:lnTo>
                  <a:lnTo>
                    <a:pt x="23320" y="18576"/>
                  </a:lnTo>
                  <a:lnTo>
                    <a:pt x="8640" y="48899"/>
                  </a:lnTo>
                  <a:lnTo>
                    <a:pt x="0" y="87520"/>
                  </a:lnTo>
                  <a:lnTo>
                    <a:pt x="560" y="128599"/>
                  </a:lnTo>
                  <a:lnTo>
                    <a:pt x="6417" y="155263"/>
                  </a:lnTo>
                  <a:lnTo>
                    <a:pt x="16819" y="178812"/>
                  </a:lnTo>
                  <a:lnTo>
                    <a:pt x="41418" y="206211"/>
                  </a:lnTo>
                  <a:lnTo>
                    <a:pt x="50966" y="209441"/>
                  </a:lnTo>
                  <a:lnTo>
                    <a:pt x="70934" y="206790"/>
                  </a:lnTo>
                  <a:lnTo>
                    <a:pt x="96317" y="192144"/>
                  </a:lnTo>
                  <a:lnTo>
                    <a:pt x="132994" y="156273"/>
                  </a:lnTo>
                  <a:lnTo>
                    <a:pt x="140093" y="146903"/>
                  </a:lnTo>
                  <a:lnTo>
                    <a:pt x="143655" y="137147"/>
                  </a:lnTo>
                  <a:lnTo>
                    <a:pt x="143906" y="76338"/>
                  </a:lnTo>
                  <a:lnTo>
                    <a:pt x="143826" y="84463"/>
                  </a:lnTo>
                  <a:lnTo>
                    <a:pt x="154959" y="109755"/>
                  </a:lnTo>
                  <a:lnTo>
                    <a:pt x="173076" y="133887"/>
                  </a:lnTo>
                  <a:lnTo>
                    <a:pt x="183307" y="142405"/>
                  </a:lnTo>
                  <a:lnTo>
                    <a:pt x="196404" y="149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84891" y="242155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10528" y="49263"/>
                  </a:lnTo>
                  <a:lnTo>
                    <a:pt x="10528" y="99344"/>
                  </a:lnTo>
                  <a:lnTo>
                    <a:pt x="10528" y="151228"/>
                  </a:lnTo>
                  <a:lnTo>
                    <a:pt x="10528" y="202476"/>
                  </a:lnTo>
                  <a:lnTo>
                    <a:pt x="10528" y="265426"/>
                  </a:lnTo>
                  <a:lnTo>
                    <a:pt x="7409" y="30403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4" y="368497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1233" y="379025"/>
              <a:ext cx="94757" cy="140747"/>
            </a:xfrm>
            <a:custGeom>
              <a:avLst/>
              <a:gdLst/>
              <a:ahLst/>
              <a:cxnLst/>
              <a:rect l="0" t="0" r="0" b="0"/>
              <a:pathLst>
                <a:path w="94757" h="140747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6"/>
                  </a:lnTo>
                  <a:lnTo>
                    <a:pt x="32069" y="128660"/>
                  </a:lnTo>
                  <a:lnTo>
                    <a:pt x="16112" y="65743"/>
                  </a:lnTo>
                  <a:lnTo>
                    <a:pt x="18079" y="43258"/>
                  </a:lnTo>
                  <a:lnTo>
                    <a:pt x="29092" y="24685"/>
                  </a:lnTo>
                  <a:lnTo>
                    <a:pt x="36942" y="16457"/>
                  </a:lnTo>
                  <a:lnTo>
                    <a:pt x="58143" y="73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1803" y="43166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0" y="0"/>
                  </a:moveTo>
                  <a:lnTo>
                    <a:pt x="5589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2331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2331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9932" y="399238"/>
              <a:ext cx="155084" cy="138897"/>
            </a:xfrm>
            <a:custGeom>
              <a:avLst/>
              <a:gdLst/>
              <a:ahLst/>
              <a:cxnLst/>
              <a:rect l="0" t="0" r="0" b="0"/>
              <a:pathLst>
                <a:path w="155084" h="138897">
                  <a:moveTo>
                    <a:pt x="102441" y="95601"/>
                  </a:moveTo>
                  <a:lnTo>
                    <a:pt x="108030" y="78833"/>
                  </a:lnTo>
                  <a:lnTo>
                    <a:pt x="107655" y="61243"/>
                  </a:lnTo>
                  <a:lnTo>
                    <a:pt x="97881" y="21354"/>
                  </a:lnTo>
                  <a:lnTo>
                    <a:pt x="92382" y="13347"/>
                  </a:lnTo>
                  <a:lnTo>
                    <a:pt x="76913" y="1332"/>
                  </a:lnTo>
                  <a:lnTo>
                    <a:pt x="67875" y="0"/>
                  </a:lnTo>
                  <a:lnTo>
                    <a:pt x="48474" y="4758"/>
                  </a:lnTo>
                  <a:lnTo>
                    <a:pt x="23410" y="20591"/>
                  </a:lnTo>
                  <a:lnTo>
                    <a:pt x="11554" y="36527"/>
                  </a:lnTo>
                  <a:lnTo>
                    <a:pt x="3555" y="57648"/>
                  </a:lnTo>
                  <a:lnTo>
                    <a:pt x="0" y="86532"/>
                  </a:lnTo>
                  <a:lnTo>
                    <a:pt x="4659" y="109508"/>
                  </a:lnTo>
                  <a:lnTo>
                    <a:pt x="9177" y="118910"/>
                  </a:lnTo>
                  <a:lnTo>
                    <a:pt x="23555" y="132477"/>
                  </a:lnTo>
                  <a:lnTo>
                    <a:pt x="32303" y="137732"/>
                  </a:lnTo>
                  <a:lnTo>
                    <a:pt x="40475" y="138896"/>
                  </a:lnTo>
                  <a:lnTo>
                    <a:pt x="55793" y="133951"/>
                  </a:lnTo>
                  <a:lnTo>
                    <a:pt x="67280" y="120834"/>
                  </a:lnTo>
                  <a:lnTo>
                    <a:pt x="84187" y="83818"/>
                  </a:lnTo>
                  <a:lnTo>
                    <a:pt x="89102" y="80726"/>
                  </a:lnTo>
                  <a:lnTo>
                    <a:pt x="94718" y="82175"/>
                  </a:lnTo>
                  <a:lnTo>
                    <a:pt x="155083" y="127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16601" y="401919"/>
              <a:ext cx="136871" cy="135035"/>
            </a:xfrm>
            <a:custGeom>
              <a:avLst/>
              <a:gdLst/>
              <a:ahLst/>
              <a:cxnLst/>
              <a:rect l="0" t="0" r="0" b="0"/>
              <a:pathLst>
                <a:path w="136871" h="135035">
                  <a:moveTo>
                    <a:pt x="0" y="40277"/>
                  </a:moveTo>
                  <a:lnTo>
                    <a:pt x="7235" y="67833"/>
                  </a:lnTo>
                  <a:lnTo>
                    <a:pt x="12997" y="120937"/>
                  </a:lnTo>
                  <a:lnTo>
                    <a:pt x="16305" y="134618"/>
                  </a:lnTo>
                  <a:lnTo>
                    <a:pt x="11189" y="73333"/>
                  </a:lnTo>
                  <a:lnTo>
                    <a:pt x="13064" y="33824"/>
                  </a:lnTo>
                  <a:lnTo>
                    <a:pt x="21794" y="10503"/>
                  </a:lnTo>
                  <a:lnTo>
                    <a:pt x="29737" y="4050"/>
                  </a:lnTo>
                  <a:lnTo>
                    <a:pt x="51040" y="0"/>
                  </a:lnTo>
                  <a:lnTo>
                    <a:pt x="69868" y="5219"/>
                  </a:lnTo>
                  <a:lnTo>
                    <a:pt x="101018" y="27633"/>
                  </a:lnTo>
                  <a:lnTo>
                    <a:pt x="117019" y="53299"/>
                  </a:lnTo>
                  <a:lnTo>
                    <a:pt x="131736" y="93412"/>
                  </a:lnTo>
                  <a:lnTo>
                    <a:pt x="136870" y="135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4000" y="406159"/>
              <a:ext cx="208485" cy="278194"/>
            </a:xfrm>
            <a:custGeom>
              <a:avLst/>
              <a:gdLst/>
              <a:ahLst/>
              <a:cxnLst/>
              <a:rect l="0" t="0" r="0" b="0"/>
              <a:pathLst>
                <a:path w="208485" h="278194">
                  <a:moveTo>
                    <a:pt x="147399" y="88680"/>
                  </a:moveTo>
                  <a:lnTo>
                    <a:pt x="158577" y="71912"/>
                  </a:lnTo>
                  <a:lnTo>
                    <a:pt x="160945" y="54322"/>
                  </a:lnTo>
                  <a:lnTo>
                    <a:pt x="156929" y="34805"/>
                  </a:lnTo>
                  <a:lnTo>
                    <a:pt x="147345" y="14433"/>
                  </a:lnTo>
                  <a:lnTo>
                    <a:pt x="139174" y="7596"/>
                  </a:lnTo>
                  <a:lnTo>
                    <a:pt x="117617" y="0"/>
                  </a:lnTo>
                  <a:lnTo>
                    <a:pt x="107657" y="314"/>
                  </a:lnTo>
                  <a:lnTo>
                    <a:pt x="90352" y="6902"/>
                  </a:lnTo>
                  <a:lnTo>
                    <a:pt x="67455" y="23765"/>
                  </a:lnTo>
                  <a:lnTo>
                    <a:pt x="59225" y="43061"/>
                  </a:lnTo>
                  <a:lnTo>
                    <a:pt x="56738" y="66065"/>
                  </a:lnTo>
                  <a:lnTo>
                    <a:pt x="67682" y="120060"/>
                  </a:lnTo>
                  <a:lnTo>
                    <a:pt x="74367" y="127148"/>
                  </a:lnTo>
                  <a:lnTo>
                    <a:pt x="94273" y="135023"/>
                  </a:lnTo>
                  <a:lnTo>
                    <a:pt x="103793" y="134783"/>
                  </a:lnTo>
                  <a:lnTo>
                    <a:pt x="120609" y="128277"/>
                  </a:lnTo>
                  <a:lnTo>
                    <a:pt x="143231" y="105872"/>
                  </a:lnTo>
                  <a:lnTo>
                    <a:pt x="159161" y="77006"/>
                  </a:lnTo>
                  <a:lnTo>
                    <a:pt x="163429" y="73878"/>
                  </a:lnTo>
                  <a:lnTo>
                    <a:pt x="167445" y="75303"/>
                  </a:lnTo>
                  <a:lnTo>
                    <a:pt x="175025" y="86244"/>
                  </a:lnTo>
                  <a:lnTo>
                    <a:pt x="196492" y="149268"/>
                  </a:lnTo>
                  <a:lnTo>
                    <a:pt x="208484" y="209742"/>
                  </a:lnTo>
                  <a:lnTo>
                    <a:pt x="203404" y="233732"/>
                  </a:lnTo>
                  <a:lnTo>
                    <a:pt x="198773" y="245043"/>
                  </a:lnTo>
                  <a:lnTo>
                    <a:pt x="191007" y="252584"/>
                  </a:lnTo>
                  <a:lnTo>
                    <a:pt x="169900" y="260962"/>
                  </a:lnTo>
                  <a:lnTo>
                    <a:pt x="118221" y="259105"/>
                  </a:lnTo>
                  <a:lnTo>
                    <a:pt x="66073" y="260644"/>
                  </a:lnTo>
                  <a:lnTo>
                    <a:pt x="9613" y="275381"/>
                  </a:lnTo>
                  <a:lnTo>
                    <a:pt x="0" y="278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48461" y="231626"/>
              <a:ext cx="220907" cy="347442"/>
            </a:xfrm>
            <a:custGeom>
              <a:avLst/>
              <a:gdLst/>
              <a:ahLst/>
              <a:cxnLst/>
              <a:rect l="0" t="0" r="0" b="0"/>
              <a:pathLst>
                <a:path w="220907" h="347442">
                  <a:moveTo>
                    <a:pt x="10337" y="0"/>
                  </a:moveTo>
                  <a:lnTo>
                    <a:pt x="3101" y="27557"/>
                  </a:lnTo>
                  <a:lnTo>
                    <a:pt x="458" y="90018"/>
                  </a:lnTo>
                  <a:lnTo>
                    <a:pt x="0" y="145995"/>
                  </a:lnTo>
                  <a:lnTo>
                    <a:pt x="2985" y="196506"/>
                  </a:lnTo>
                  <a:lnTo>
                    <a:pt x="8885" y="255496"/>
                  </a:lnTo>
                  <a:lnTo>
                    <a:pt x="10538" y="261578"/>
                  </a:lnTo>
                  <a:lnTo>
                    <a:pt x="12811" y="262123"/>
                  </a:lnTo>
                  <a:lnTo>
                    <a:pt x="15496" y="258977"/>
                  </a:lnTo>
                  <a:lnTo>
                    <a:pt x="73421" y="229518"/>
                  </a:lnTo>
                  <a:lnTo>
                    <a:pt x="134472" y="219088"/>
                  </a:lnTo>
                  <a:lnTo>
                    <a:pt x="178357" y="206664"/>
                  </a:lnTo>
                  <a:lnTo>
                    <a:pt x="196537" y="193626"/>
                  </a:lnTo>
                  <a:lnTo>
                    <a:pt x="204660" y="185236"/>
                  </a:lnTo>
                  <a:lnTo>
                    <a:pt x="208906" y="176133"/>
                  </a:lnTo>
                  <a:lnTo>
                    <a:pt x="210504" y="156661"/>
                  </a:lnTo>
                  <a:lnTo>
                    <a:pt x="206952" y="148894"/>
                  </a:lnTo>
                  <a:lnTo>
                    <a:pt x="193647" y="137145"/>
                  </a:lnTo>
                  <a:lnTo>
                    <a:pt x="172917" y="131144"/>
                  </a:lnTo>
                  <a:lnTo>
                    <a:pt x="160837" y="129543"/>
                  </a:lnTo>
                  <a:lnTo>
                    <a:pt x="138057" y="134004"/>
                  </a:lnTo>
                  <a:lnTo>
                    <a:pt x="117404" y="144955"/>
                  </a:lnTo>
                  <a:lnTo>
                    <a:pt x="100426" y="161521"/>
                  </a:lnTo>
                  <a:lnTo>
                    <a:pt x="91321" y="183701"/>
                  </a:lnTo>
                  <a:lnTo>
                    <a:pt x="88444" y="209157"/>
                  </a:lnTo>
                  <a:lnTo>
                    <a:pt x="99117" y="271938"/>
                  </a:lnTo>
                  <a:lnTo>
                    <a:pt x="114501" y="299203"/>
                  </a:lnTo>
                  <a:lnTo>
                    <a:pt x="133877" y="322100"/>
                  </a:lnTo>
                  <a:lnTo>
                    <a:pt x="165614" y="338113"/>
                  </a:lnTo>
                  <a:lnTo>
                    <a:pt x="22090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526424" y="584006"/>
            <a:ext cx="4011359" cy="152390"/>
          </a:xfrm>
          <a:custGeom>
            <a:avLst/>
            <a:gdLst/>
            <a:ahLst/>
            <a:cxnLst/>
            <a:rect l="0" t="0" r="0" b="0"/>
            <a:pathLst>
              <a:path w="4011359" h="152390">
                <a:moveTo>
                  <a:pt x="4011358" y="5589"/>
                </a:moveTo>
                <a:lnTo>
                  <a:pt x="3994591" y="0"/>
                </a:lnTo>
                <a:lnTo>
                  <a:pt x="3973880" y="3495"/>
                </a:lnTo>
                <a:lnTo>
                  <a:pt x="3917212" y="30097"/>
                </a:lnTo>
                <a:lnTo>
                  <a:pt x="3884027" y="41967"/>
                </a:lnTo>
                <a:lnTo>
                  <a:pt x="3843909" y="44834"/>
                </a:lnTo>
                <a:lnTo>
                  <a:pt x="3784783" y="35915"/>
                </a:lnTo>
                <a:lnTo>
                  <a:pt x="3733026" y="28477"/>
                </a:lnTo>
                <a:lnTo>
                  <a:pt x="3677742" y="35413"/>
                </a:lnTo>
                <a:lnTo>
                  <a:pt x="3624881" y="48049"/>
                </a:lnTo>
                <a:lnTo>
                  <a:pt x="3568396" y="64126"/>
                </a:lnTo>
                <a:lnTo>
                  <a:pt x="3529290" y="66218"/>
                </a:lnTo>
                <a:lnTo>
                  <a:pt x="3474155" y="57036"/>
                </a:lnTo>
                <a:lnTo>
                  <a:pt x="3418203" y="43958"/>
                </a:lnTo>
                <a:lnTo>
                  <a:pt x="3362091" y="31279"/>
                </a:lnTo>
                <a:lnTo>
                  <a:pt x="3321153" y="29189"/>
                </a:lnTo>
                <a:lnTo>
                  <a:pt x="3258861" y="41481"/>
                </a:lnTo>
                <a:lnTo>
                  <a:pt x="3198276" y="55217"/>
                </a:lnTo>
                <a:lnTo>
                  <a:pt x="3144040" y="57636"/>
                </a:lnTo>
                <a:lnTo>
                  <a:pt x="3088266" y="56944"/>
                </a:lnTo>
                <a:lnTo>
                  <a:pt x="3035309" y="46756"/>
                </a:lnTo>
                <a:lnTo>
                  <a:pt x="2985117" y="39067"/>
                </a:lnTo>
                <a:lnTo>
                  <a:pt x="2921737" y="38719"/>
                </a:lnTo>
                <a:lnTo>
                  <a:pt x="2871444" y="45691"/>
                </a:lnTo>
                <a:lnTo>
                  <a:pt x="2811935" y="58528"/>
                </a:lnTo>
                <a:lnTo>
                  <a:pt x="2755121" y="66739"/>
                </a:lnTo>
                <a:lnTo>
                  <a:pt x="2698838" y="74427"/>
                </a:lnTo>
                <a:lnTo>
                  <a:pt x="2639540" y="70226"/>
                </a:lnTo>
                <a:lnTo>
                  <a:pt x="2589089" y="66075"/>
                </a:lnTo>
                <a:lnTo>
                  <a:pt x="2537095" y="60556"/>
                </a:lnTo>
                <a:lnTo>
                  <a:pt x="2487764" y="58920"/>
                </a:lnTo>
                <a:lnTo>
                  <a:pt x="2429174" y="63957"/>
                </a:lnTo>
                <a:lnTo>
                  <a:pt x="2373710" y="76217"/>
                </a:lnTo>
                <a:lnTo>
                  <a:pt x="2311313" y="93385"/>
                </a:lnTo>
                <a:lnTo>
                  <a:pt x="2249087" y="97801"/>
                </a:lnTo>
                <a:lnTo>
                  <a:pt x="2190522" y="91741"/>
                </a:lnTo>
                <a:lnTo>
                  <a:pt x="2128304" y="84608"/>
                </a:lnTo>
                <a:lnTo>
                  <a:pt x="2066924" y="81509"/>
                </a:lnTo>
                <a:lnTo>
                  <a:pt x="2018042" y="86836"/>
                </a:lnTo>
                <a:lnTo>
                  <a:pt x="1959010" y="92348"/>
                </a:lnTo>
                <a:lnTo>
                  <a:pt x="1907878" y="104355"/>
                </a:lnTo>
                <a:lnTo>
                  <a:pt x="1855578" y="109587"/>
                </a:lnTo>
                <a:lnTo>
                  <a:pt x="1797067" y="107500"/>
                </a:lnTo>
                <a:lnTo>
                  <a:pt x="1746751" y="102466"/>
                </a:lnTo>
                <a:lnTo>
                  <a:pt x="1697918" y="100974"/>
                </a:lnTo>
                <a:lnTo>
                  <a:pt x="1639495" y="100470"/>
                </a:lnTo>
                <a:lnTo>
                  <a:pt x="1584065" y="102710"/>
                </a:lnTo>
                <a:lnTo>
                  <a:pt x="1521674" y="124068"/>
                </a:lnTo>
                <a:lnTo>
                  <a:pt x="1466685" y="137614"/>
                </a:lnTo>
                <a:lnTo>
                  <a:pt x="1410762" y="138383"/>
                </a:lnTo>
                <a:lnTo>
                  <a:pt x="1354656" y="133206"/>
                </a:lnTo>
                <a:lnTo>
                  <a:pt x="1304579" y="124947"/>
                </a:lnTo>
                <a:lnTo>
                  <a:pt x="1243907" y="122103"/>
                </a:lnTo>
                <a:lnTo>
                  <a:pt x="1186516" y="127130"/>
                </a:lnTo>
                <a:lnTo>
                  <a:pt x="1130119" y="139388"/>
                </a:lnTo>
                <a:lnTo>
                  <a:pt x="1073919" y="149955"/>
                </a:lnTo>
                <a:lnTo>
                  <a:pt x="1012168" y="152389"/>
                </a:lnTo>
                <a:lnTo>
                  <a:pt x="958116" y="144464"/>
                </a:lnTo>
                <a:lnTo>
                  <a:pt x="910397" y="136165"/>
                </a:lnTo>
                <a:lnTo>
                  <a:pt x="859213" y="133186"/>
                </a:lnTo>
                <a:lnTo>
                  <a:pt x="808173" y="133473"/>
                </a:lnTo>
                <a:lnTo>
                  <a:pt x="748412" y="140338"/>
                </a:lnTo>
                <a:lnTo>
                  <a:pt x="697136" y="147630"/>
                </a:lnTo>
                <a:lnTo>
                  <a:pt x="644807" y="144694"/>
                </a:lnTo>
                <a:lnTo>
                  <a:pt x="589410" y="142901"/>
                </a:lnTo>
                <a:lnTo>
                  <a:pt x="533408" y="142547"/>
                </a:lnTo>
                <a:lnTo>
                  <a:pt x="477285" y="142477"/>
                </a:lnTo>
                <a:lnTo>
                  <a:pt x="421139" y="139344"/>
                </a:lnTo>
                <a:lnTo>
                  <a:pt x="364988" y="133395"/>
                </a:lnTo>
                <a:lnTo>
                  <a:pt x="307666" y="132221"/>
                </a:lnTo>
                <a:lnTo>
                  <a:pt x="244351" y="131988"/>
                </a:lnTo>
                <a:lnTo>
                  <a:pt x="186437" y="137532"/>
                </a:lnTo>
                <a:lnTo>
                  <a:pt x="138429" y="141000"/>
                </a:lnTo>
                <a:lnTo>
                  <a:pt x="81571" y="136438"/>
                </a:lnTo>
                <a:lnTo>
                  <a:pt x="20966" y="132822"/>
                </a:lnTo>
                <a:lnTo>
                  <a:pt x="0" y="1319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958767" y="1284476"/>
            <a:ext cx="1831285" cy="569334"/>
            <a:chOff x="958767" y="1284476"/>
            <a:chExt cx="1831285" cy="569334"/>
          </a:xfrm>
        </p:grpSpPr>
        <p:sp>
          <p:nvSpPr>
            <p:cNvPr id="24" name="Freeform 23"/>
            <p:cNvSpPr/>
            <p:nvPr/>
          </p:nvSpPr>
          <p:spPr>
            <a:xfrm>
              <a:off x="958767" y="1338594"/>
              <a:ext cx="230954" cy="380815"/>
            </a:xfrm>
            <a:custGeom>
              <a:avLst/>
              <a:gdLst/>
              <a:ahLst/>
              <a:cxnLst/>
              <a:rect l="0" t="0" r="0" b="0"/>
              <a:pathLst>
                <a:path w="230954" h="380815">
                  <a:moveTo>
                    <a:pt x="41440" y="19582"/>
                  </a:moveTo>
                  <a:lnTo>
                    <a:pt x="29987" y="76846"/>
                  </a:lnTo>
                  <a:lnTo>
                    <a:pt x="20109" y="126236"/>
                  </a:lnTo>
                  <a:lnTo>
                    <a:pt x="12893" y="181034"/>
                  </a:lnTo>
                  <a:lnTo>
                    <a:pt x="10755" y="241725"/>
                  </a:lnTo>
                  <a:lnTo>
                    <a:pt x="7001" y="301041"/>
                  </a:lnTo>
                  <a:lnTo>
                    <a:pt x="1600" y="355661"/>
                  </a:lnTo>
                  <a:lnTo>
                    <a:pt x="337" y="380690"/>
                  </a:lnTo>
                  <a:lnTo>
                    <a:pt x="0" y="380814"/>
                  </a:lnTo>
                  <a:lnTo>
                    <a:pt x="795" y="368472"/>
                  </a:lnTo>
                  <a:lnTo>
                    <a:pt x="10838" y="319302"/>
                  </a:lnTo>
                  <a:lnTo>
                    <a:pt x="20674" y="270605"/>
                  </a:lnTo>
                  <a:lnTo>
                    <a:pt x="27878" y="219131"/>
                  </a:lnTo>
                  <a:lnTo>
                    <a:pt x="35901" y="160514"/>
                  </a:lnTo>
                  <a:lnTo>
                    <a:pt x="41516" y="106735"/>
                  </a:lnTo>
                  <a:lnTo>
                    <a:pt x="50691" y="66202"/>
                  </a:lnTo>
                  <a:lnTo>
                    <a:pt x="75211" y="9647"/>
                  </a:lnTo>
                  <a:lnTo>
                    <a:pt x="81502" y="3600"/>
                  </a:lnTo>
                  <a:lnTo>
                    <a:pt x="89205" y="738"/>
                  </a:lnTo>
                  <a:lnTo>
                    <a:pt x="97849" y="0"/>
                  </a:lnTo>
                  <a:lnTo>
                    <a:pt x="104783" y="3018"/>
                  </a:lnTo>
                  <a:lnTo>
                    <a:pt x="115606" y="15730"/>
                  </a:lnTo>
                  <a:lnTo>
                    <a:pt x="147248" y="77147"/>
                  </a:lnTo>
                  <a:lnTo>
                    <a:pt x="164817" y="126325"/>
                  </a:lnTo>
                  <a:lnTo>
                    <a:pt x="181234" y="184166"/>
                  </a:lnTo>
                  <a:lnTo>
                    <a:pt x="195742" y="245028"/>
                  </a:lnTo>
                  <a:lnTo>
                    <a:pt x="212992" y="300204"/>
                  </a:lnTo>
                  <a:lnTo>
                    <a:pt x="225631" y="331237"/>
                  </a:lnTo>
                  <a:lnTo>
                    <a:pt x="230953" y="356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10735" y="157927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1464"/>
                  </a:lnTo>
                  <a:lnTo>
                    <a:pt x="2697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52932" y="147398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32499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21347" y="157927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20449" y="2195"/>
                  </a:lnTo>
                  <a:lnTo>
                    <a:pt x="63436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16186" y="1284476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7236" y="1188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53015" y="152663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46564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94944" y="1618335"/>
              <a:ext cx="252870" cy="215619"/>
            </a:xfrm>
            <a:custGeom>
              <a:avLst/>
              <a:gdLst/>
              <a:ahLst/>
              <a:cxnLst/>
              <a:rect l="0" t="0" r="0" b="0"/>
              <a:pathLst>
                <a:path w="252870" h="215619">
                  <a:moveTo>
                    <a:pt x="185" y="45167"/>
                  </a:moveTo>
                  <a:lnTo>
                    <a:pt x="5774" y="28400"/>
                  </a:lnTo>
                  <a:lnTo>
                    <a:pt x="17877" y="17048"/>
                  </a:lnTo>
                  <a:lnTo>
                    <a:pt x="54243" y="228"/>
                  </a:lnTo>
                  <a:lnTo>
                    <a:pt x="64299" y="0"/>
                  </a:lnTo>
                  <a:lnTo>
                    <a:pt x="84832" y="5986"/>
                  </a:lnTo>
                  <a:lnTo>
                    <a:pt x="110534" y="22509"/>
                  </a:lnTo>
                  <a:lnTo>
                    <a:pt x="122538" y="38606"/>
                  </a:lnTo>
                  <a:lnTo>
                    <a:pt x="139777" y="83126"/>
                  </a:lnTo>
                  <a:lnTo>
                    <a:pt x="140995" y="106491"/>
                  </a:lnTo>
                  <a:lnTo>
                    <a:pt x="132245" y="150087"/>
                  </a:lnTo>
                  <a:lnTo>
                    <a:pt x="117043" y="176340"/>
                  </a:lnTo>
                  <a:lnTo>
                    <a:pt x="92131" y="198937"/>
                  </a:lnTo>
                  <a:lnTo>
                    <a:pt x="62523" y="214861"/>
                  </a:lnTo>
                  <a:lnTo>
                    <a:pt x="52272" y="215618"/>
                  </a:lnTo>
                  <a:lnTo>
                    <a:pt x="31524" y="210220"/>
                  </a:lnTo>
                  <a:lnTo>
                    <a:pt x="5701" y="194028"/>
                  </a:lnTo>
                  <a:lnTo>
                    <a:pt x="1523" y="185352"/>
                  </a:lnTo>
                  <a:lnTo>
                    <a:pt x="0" y="163233"/>
                  </a:lnTo>
                  <a:lnTo>
                    <a:pt x="3571" y="154294"/>
                  </a:lnTo>
                  <a:lnTo>
                    <a:pt x="16898" y="141241"/>
                  </a:lnTo>
                  <a:lnTo>
                    <a:pt x="44132" y="127316"/>
                  </a:lnTo>
                  <a:lnTo>
                    <a:pt x="64171" y="125742"/>
                  </a:lnTo>
                  <a:lnTo>
                    <a:pt x="111220" y="134263"/>
                  </a:lnTo>
                  <a:lnTo>
                    <a:pt x="169685" y="163146"/>
                  </a:lnTo>
                  <a:lnTo>
                    <a:pt x="211714" y="169031"/>
                  </a:lnTo>
                  <a:lnTo>
                    <a:pt x="231848" y="167288"/>
                  </a:lnTo>
                  <a:lnTo>
                    <a:pt x="252869" y="160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26452" y="1421347"/>
              <a:ext cx="251085" cy="409160"/>
            </a:xfrm>
            <a:custGeom>
              <a:avLst/>
              <a:gdLst/>
              <a:ahLst/>
              <a:cxnLst/>
              <a:rect l="0" t="0" r="0" b="0"/>
              <a:pathLst>
                <a:path w="251085" h="409160">
                  <a:moveTo>
                    <a:pt x="5589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3465" y="129328"/>
                  </a:lnTo>
                  <a:lnTo>
                    <a:pt x="21183" y="185943"/>
                  </a:lnTo>
                  <a:lnTo>
                    <a:pt x="24397" y="239327"/>
                  </a:lnTo>
                  <a:lnTo>
                    <a:pt x="18100" y="294932"/>
                  </a:lnTo>
                  <a:lnTo>
                    <a:pt x="10920" y="345387"/>
                  </a:lnTo>
                  <a:lnTo>
                    <a:pt x="7973" y="349581"/>
                  </a:lnTo>
                  <a:lnTo>
                    <a:pt x="4839" y="348867"/>
                  </a:lnTo>
                  <a:lnTo>
                    <a:pt x="1579" y="344882"/>
                  </a:lnTo>
                  <a:lnTo>
                    <a:pt x="576" y="338716"/>
                  </a:lnTo>
                  <a:lnTo>
                    <a:pt x="7335" y="276267"/>
                  </a:lnTo>
                  <a:lnTo>
                    <a:pt x="22224" y="244074"/>
                  </a:lnTo>
                  <a:lnTo>
                    <a:pt x="34819" y="227020"/>
                  </a:lnTo>
                  <a:lnTo>
                    <a:pt x="60653" y="209855"/>
                  </a:lnTo>
                  <a:lnTo>
                    <a:pt x="96124" y="197360"/>
                  </a:lnTo>
                  <a:lnTo>
                    <a:pt x="119526" y="196120"/>
                  </a:lnTo>
                  <a:lnTo>
                    <a:pt x="163146" y="204856"/>
                  </a:lnTo>
                  <a:lnTo>
                    <a:pt x="189403" y="220055"/>
                  </a:lnTo>
                  <a:lnTo>
                    <a:pt x="226399" y="256128"/>
                  </a:lnTo>
                  <a:lnTo>
                    <a:pt x="244540" y="285290"/>
                  </a:lnTo>
                  <a:lnTo>
                    <a:pt x="249117" y="295478"/>
                  </a:lnTo>
                  <a:lnTo>
                    <a:pt x="251084" y="319277"/>
                  </a:lnTo>
                  <a:lnTo>
                    <a:pt x="246889" y="344282"/>
                  </a:lnTo>
                  <a:lnTo>
                    <a:pt x="231373" y="376920"/>
                  </a:lnTo>
                  <a:lnTo>
                    <a:pt x="218632" y="394078"/>
                  </a:lnTo>
                  <a:lnTo>
                    <a:pt x="195811" y="403263"/>
                  </a:lnTo>
                  <a:lnTo>
                    <a:pt x="139090" y="409159"/>
                  </a:lnTo>
                  <a:lnTo>
                    <a:pt x="83995" y="401919"/>
                  </a:lnTo>
                  <a:lnTo>
                    <a:pt x="50267" y="391398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47896" y="1452932"/>
              <a:ext cx="242156" cy="400878"/>
            </a:xfrm>
            <a:custGeom>
              <a:avLst/>
              <a:gdLst/>
              <a:ahLst/>
              <a:cxnLst/>
              <a:rect l="0" t="0" r="0" b="0"/>
              <a:pathLst>
                <a:path w="242156" h="400878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9065" y="173605"/>
                  </a:lnTo>
                  <a:lnTo>
                    <a:pt x="17475" y="231994"/>
                  </a:lnTo>
                  <a:lnTo>
                    <a:pt x="19996" y="285158"/>
                  </a:lnTo>
                  <a:lnTo>
                    <a:pt x="20847" y="346230"/>
                  </a:lnTo>
                  <a:lnTo>
                    <a:pt x="15426" y="397764"/>
                  </a:lnTo>
                  <a:lnTo>
                    <a:pt x="12624" y="400877"/>
                  </a:lnTo>
                  <a:lnTo>
                    <a:pt x="9586" y="398273"/>
                  </a:lnTo>
                  <a:lnTo>
                    <a:pt x="6391" y="391857"/>
                  </a:lnTo>
                  <a:lnTo>
                    <a:pt x="1894" y="354882"/>
                  </a:lnTo>
                  <a:lnTo>
                    <a:pt x="8780" y="292325"/>
                  </a:lnTo>
                  <a:lnTo>
                    <a:pt x="19239" y="256241"/>
                  </a:lnTo>
                  <a:lnTo>
                    <a:pt x="49818" y="215010"/>
                  </a:lnTo>
                  <a:lnTo>
                    <a:pt x="69714" y="206694"/>
                  </a:lnTo>
                  <a:lnTo>
                    <a:pt x="81571" y="204477"/>
                  </a:lnTo>
                  <a:lnTo>
                    <a:pt x="104104" y="208252"/>
                  </a:lnTo>
                  <a:lnTo>
                    <a:pt x="147166" y="229740"/>
                  </a:lnTo>
                  <a:lnTo>
                    <a:pt x="181061" y="257684"/>
                  </a:lnTo>
                  <a:lnTo>
                    <a:pt x="201957" y="286921"/>
                  </a:lnTo>
                  <a:lnTo>
                    <a:pt x="220090" y="338129"/>
                  </a:lnTo>
                  <a:lnTo>
                    <a:pt x="24215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 rot="10800000">
            <a:off x="5356438" y="1608819"/>
            <a:ext cx="1600333" cy="1126549"/>
          </a:xfrm>
          <a:custGeom>
            <a:avLst/>
            <a:gdLst/>
            <a:ahLst/>
            <a:cxnLst/>
            <a:rect l="0" t="0" r="0" b="0"/>
            <a:pathLst>
              <a:path w="1600333" h="1126549">
                <a:moveTo>
                  <a:pt x="800298" y="0"/>
                </a:moveTo>
                <a:lnTo>
                  <a:pt x="1600332" y="1126548"/>
                </a:lnTo>
                <a:lnTo>
                  <a:pt x="0" y="112654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5730684" y="1200248"/>
            <a:ext cx="775928" cy="333792"/>
            <a:chOff x="5730684" y="1200248"/>
            <a:chExt cx="775928" cy="333792"/>
          </a:xfrm>
        </p:grpSpPr>
        <p:sp>
          <p:nvSpPr>
            <p:cNvPr id="35" name="Freeform 34"/>
            <p:cNvSpPr/>
            <p:nvPr/>
          </p:nvSpPr>
          <p:spPr>
            <a:xfrm>
              <a:off x="5730684" y="1200248"/>
              <a:ext cx="203319" cy="333792"/>
            </a:xfrm>
            <a:custGeom>
              <a:avLst/>
              <a:gdLst/>
              <a:ahLst/>
              <a:cxnLst/>
              <a:rect l="0" t="0" r="0" b="0"/>
              <a:pathLst>
                <a:path w="203319" h="333792">
                  <a:moveTo>
                    <a:pt x="112632" y="0"/>
                  </a:moveTo>
                  <a:lnTo>
                    <a:pt x="96991" y="17981"/>
                  </a:lnTo>
                  <a:lnTo>
                    <a:pt x="62296" y="76331"/>
                  </a:lnTo>
                  <a:lnTo>
                    <a:pt x="47025" y="102945"/>
                  </a:lnTo>
                  <a:lnTo>
                    <a:pt x="30801" y="128768"/>
                  </a:lnTo>
                  <a:lnTo>
                    <a:pt x="11172" y="180474"/>
                  </a:lnTo>
                  <a:lnTo>
                    <a:pt x="0" y="232615"/>
                  </a:lnTo>
                  <a:lnTo>
                    <a:pt x="880" y="270914"/>
                  </a:lnTo>
                  <a:lnTo>
                    <a:pt x="6813" y="292372"/>
                  </a:lnTo>
                  <a:lnTo>
                    <a:pt x="17248" y="309707"/>
                  </a:lnTo>
                  <a:lnTo>
                    <a:pt x="32804" y="322092"/>
                  </a:lnTo>
                  <a:lnTo>
                    <a:pt x="52586" y="330325"/>
                  </a:lnTo>
                  <a:lnTo>
                    <a:pt x="88861" y="333791"/>
                  </a:lnTo>
                  <a:lnTo>
                    <a:pt x="122356" y="326759"/>
                  </a:lnTo>
                  <a:lnTo>
                    <a:pt x="161996" y="304014"/>
                  </a:lnTo>
                  <a:lnTo>
                    <a:pt x="192703" y="276991"/>
                  </a:lnTo>
                  <a:lnTo>
                    <a:pt x="200861" y="256858"/>
                  </a:lnTo>
                  <a:lnTo>
                    <a:pt x="203318" y="233482"/>
                  </a:lnTo>
                  <a:lnTo>
                    <a:pt x="200510" y="211395"/>
                  </a:lnTo>
                  <a:lnTo>
                    <a:pt x="189124" y="192999"/>
                  </a:lnTo>
                  <a:lnTo>
                    <a:pt x="181174" y="184818"/>
                  </a:lnTo>
                  <a:lnTo>
                    <a:pt x="159863" y="175728"/>
                  </a:lnTo>
                  <a:lnTo>
                    <a:pt x="135963" y="172858"/>
                  </a:lnTo>
                  <a:lnTo>
                    <a:pt x="113642" y="175482"/>
                  </a:lnTo>
                  <a:lnTo>
                    <a:pt x="95144" y="183667"/>
                  </a:lnTo>
                  <a:lnTo>
                    <a:pt x="36732" y="234150"/>
                  </a:lnTo>
                  <a:lnTo>
                    <a:pt x="1787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00048" y="1364791"/>
              <a:ext cx="143352" cy="164236"/>
            </a:xfrm>
            <a:custGeom>
              <a:avLst/>
              <a:gdLst/>
              <a:ahLst/>
              <a:cxnLst/>
              <a:rect l="0" t="0" r="0" b="0"/>
              <a:pathLst>
                <a:path w="143352" h="164236">
                  <a:moveTo>
                    <a:pt x="122294" y="24970"/>
                  </a:moveTo>
                  <a:lnTo>
                    <a:pt x="104313" y="9329"/>
                  </a:lnTo>
                  <a:lnTo>
                    <a:pt x="87396" y="1251"/>
                  </a:lnTo>
                  <a:lnTo>
                    <a:pt x="68179" y="0"/>
                  </a:lnTo>
                  <a:lnTo>
                    <a:pt x="49110" y="4514"/>
                  </a:lnTo>
                  <a:lnTo>
                    <a:pt x="32836" y="14319"/>
                  </a:lnTo>
                  <a:lnTo>
                    <a:pt x="10520" y="38582"/>
                  </a:lnTo>
                  <a:lnTo>
                    <a:pt x="2427" y="61046"/>
                  </a:lnTo>
                  <a:lnTo>
                    <a:pt x="0" y="85457"/>
                  </a:lnTo>
                  <a:lnTo>
                    <a:pt x="2820" y="108005"/>
                  </a:lnTo>
                  <a:lnTo>
                    <a:pt x="16574" y="140430"/>
                  </a:lnTo>
                  <a:lnTo>
                    <a:pt x="32024" y="155445"/>
                  </a:lnTo>
                  <a:lnTo>
                    <a:pt x="41057" y="161086"/>
                  </a:lnTo>
                  <a:lnTo>
                    <a:pt x="60452" y="164235"/>
                  </a:lnTo>
                  <a:lnTo>
                    <a:pt x="101499" y="156724"/>
                  </a:lnTo>
                  <a:lnTo>
                    <a:pt x="143351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85513" y="1378903"/>
              <a:ext cx="221099" cy="137201"/>
            </a:xfrm>
            <a:custGeom>
              <a:avLst/>
              <a:gdLst/>
              <a:ahLst/>
              <a:cxnLst/>
              <a:rect l="0" t="0" r="0" b="0"/>
              <a:pathLst>
                <a:path w="221099" h="137201">
                  <a:moveTo>
                    <a:pt x="0" y="63501"/>
                  </a:moveTo>
                  <a:lnTo>
                    <a:pt x="3119" y="106192"/>
                  </a:lnTo>
                  <a:lnTo>
                    <a:pt x="6065" y="119909"/>
                  </a:lnTo>
                  <a:lnTo>
                    <a:pt x="3476" y="114308"/>
                  </a:lnTo>
                  <a:lnTo>
                    <a:pt x="1030" y="85834"/>
                  </a:lnTo>
                  <a:lnTo>
                    <a:pt x="5894" y="53350"/>
                  </a:lnTo>
                  <a:lnTo>
                    <a:pt x="12118" y="46205"/>
                  </a:lnTo>
                  <a:lnTo>
                    <a:pt x="31512" y="38266"/>
                  </a:lnTo>
                  <a:lnTo>
                    <a:pt x="40895" y="38489"/>
                  </a:lnTo>
                  <a:lnTo>
                    <a:pt x="57560" y="44975"/>
                  </a:lnTo>
                  <a:lnTo>
                    <a:pt x="69646" y="58777"/>
                  </a:lnTo>
                  <a:lnTo>
                    <a:pt x="74506" y="67370"/>
                  </a:lnTo>
                  <a:lnTo>
                    <a:pt x="77747" y="68420"/>
                  </a:lnTo>
                  <a:lnTo>
                    <a:pt x="79907" y="64441"/>
                  </a:lnTo>
                  <a:lnTo>
                    <a:pt x="88964" y="30021"/>
                  </a:lnTo>
                  <a:lnTo>
                    <a:pt x="101540" y="13136"/>
                  </a:lnTo>
                  <a:lnTo>
                    <a:pt x="109808" y="5358"/>
                  </a:lnTo>
                  <a:lnTo>
                    <a:pt x="118829" y="1342"/>
                  </a:lnTo>
                  <a:lnTo>
                    <a:pt x="138210" y="0"/>
                  </a:lnTo>
                  <a:lnTo>
                    <a:pt x="168853" y="5821"/>
                  </a:lnTo>
                  <a:lnTo>
                    <a:pt x="194570" y="20544"/>
                  </a:lnTo>
                  <a:lnTo>
                    <a:pt x="206578" y="36220"/>
                  </a:lnTo>
                  <a:lnTo>
                    <a:pt x="214645" y="56055"/>
                  </a:lnTo>
                  <a:lnTo>
                    <a:pt x="219823" y="103797"/>
                  </a:lnTo>
                  <a:lnTo>
                    <a:pt x="221098" y="137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79791" y="2232041"/>
            <a:ext cx="1005971" cy="294799"/>
            <a:chOff x="6479791" y="2232041"/>
            <a:chExt cx="1005971" cy="294799"/>
          </a:xfrm>
        </p:grpSpPr>
        <p:sp>
          <p:nvSpPr>
            <p:cNvPr id="39" name="Freeform 38"/>
            <p:cNvSpPr/>
            <p:nvPr/>
          </p:nvSpPr>
          <p:spPr>
            <a:xfrm>
              <a:off x="6479791" y="2284683"/>
              <a:ext cx="185351" cy="242157"/>
            </a:xfrm>
            <a:custGeom>
              <a:avLst/>
              <a:gdLst/>
              <a:ahLst/>
              <a:cxnLst/>
              <a:rect l="0" t="0" r="0" b="0"/>
              <a:pathLst>
                <a:path w="185351" h="242157">
                  <a:moveTo>
                    <a:pt x="121577" y="0"/>
                  </a:moveTo>
                  <a:lnTo>
                    <a:pt x="78885" y="3120"/>
                  </a:lnTo>
                  <a:lnTo>
                    <a:pt x="27914" y="19129"/>
                  </a:lnTo>
                  <a:lnTo>
                    <a:pt x="11318" y="30339"/>
                  </a:lnTo>
                  <a:lnTo>
                    <a:pt x="5957" y="38943"/>
                  </a:lnTo>
                  <a:lnTo>
                    <a:pt x="0" y="60982"/>
                  </a:lnTo>
                  <a:lnTo>
                    <a:pt x="2236" y="94108"/>
                  </a:lnTo>
                  <a:lnTo>
                    <a:pt x="10307" y="126150"/>
                  </a:lnTo>
                  <a:lnTo>
                    <a:pt x="14642" y="130894"/>
                  </a:lnTo>
                  <a:lnTo>
                    <a:pt x="19871" y="131716"/>
                  </a:lnTo>
                  <a:lnTo>
                    <a:pt x="31920" y="126391"/>
                  </a:lnTo>
                  <a:lnTo>
                    <a:pt x="71223" y="102938"/>
                  </a:lnTo>
                  <a:lnTo>
                    <a:pt x="91009" y="101513"/>
                  </a:lnTo>
                  <a:lnTo>
                    <a:pt x="132306" y="110129"/>
                  </a:lnTo>
                  <a:lnTo>
                    <a:pt x="158161" y="125308"/>
                  </a:lnTo>
                  <a:lnTo>
                    <a:pt x="180640" y="150213"/>
                  </a:lnTo>
                  <a:lnTo>
                    <a:pt x="184349" y="159803"/>
                  </a:lnTo>
                  <a:lnTo>
                    <a:pt x="185350" y="179819"/>
                  </a:lnTo>
                  <a:lnTo>
                    <a:pt x="178776" y="197293"/>
                  </a:lnTo>
                  <a:lnTo>
                    <a:pt x="166886" y="212858"/>
                  </a:lnTo>
                  <a:lnTo>
                    <a:pt x="149902" y="227575"/>
                  </a:lnTo>
                  <a:lnTo>
                    <a:pt x="127536" y="235675"/>
                  </a:lnTo>
                  <a:lnTo>
                    <a:pt x="91757" y="240236"/>
                  </a:lnTo>
                  <a:lnTo>
                    <a:pt x="5840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8767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85637" y="2232041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0" y="0"/>
                  </a:moveTo>
                  <a:lnTo>
                    <a:pt x="3120" y="54145"/>
                  </a:lnTo>
                  <a:lnTo>
                    <a:pt x="17958" y="115795"/>
                  </a:lnTo>
                  <a:lnTo>
                    <a:pt x="35149" y="177364"/>
                  </a:lnTo>
                  <a:lnTo>
                    <a:pt x="5264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38238" y="2274155"/>
              <a:ext cx="178985" cy="123846"/>
            </a:xfrm>
            <a:custGeom>
              <a:avLst/>
              <a:gdLst/>
              <a:ahLst/>
              <a:cxnLst/>
              <a:rect l="0" t="0" r="0" b="0"/>
              <a:pathLst>
                <a:path w="178985" h="123846">
                  <a:moveTo>
                    <a:pt x="178984" y="73699"/>
                  </a:moveTo>
                  <a:lnTo>
                    <a:pt x="126280" y="92828"/>
                  </a:lnTo>
                  <a:lnTo>
                    <a:pt x="82603" y="117914"/>
                  </a:lnTo>
                  <a:lnTo>
                    <a:pt x="46572" y="123845"/>
                  </a:lnTo>
                  <a:lnTo>
                    <a:pt x="36897" y="121168"/>
                  </a:lnTo>
                  <a:lnTo>
                    <a:pt x="29277" y="115873"/>
                  </a:lnTo>
                  <a:lnTo>
                    <a:pt x="23028" y="108835"/>
                  </a:lnTo>
                  <a:lnTo>
                    <a:pt x="16084" y="88535"/>
                  </a:lnTo>
                  <a:lnTo>
                    <a:pt x="4024" y="333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85557" y="2266553"/>
              <a:ext cx="126465" cy="137008"/>
            </a:xfrm>
            <a:custGeom>
              <a:avLst/>
              <a:gdLst/>
              <a:ahLst/>
              <a:cxnLst/>
              <a:rect l="0" t="0" r="0" b="0"/>
              <a:pathLst>
                <a:path w="126465" h="137008">
                  <a:moveTo>
                    <a:pt x="105407" y="18130"/>
                  </a:moveTo>
                  <a:lnTo>
                    <a:pt x="94228" y="6952"/>
                  </a:lnTo>
                  <a:lnTo>
                    <a:pt x="76262" y="1464"/>
                  </a:lnTo>
                  <a:lnTo>
                    <a:pt x="64920" y="0"/>
                  </a:lnTo>
                  <a:lnTo>
                    <a:pt x="42959" y="4613"/>
                  </a:lnTo>
                  <a:lnTo>
                    <a:pt x="13984" y="20365"/>
                  </a:lnTo>
                  <a:lnTo>
                    <a:pt x="5854" y="26639"/>
                  </a:lnTo>
                  <a:lnTo>
                    <a:pt x="1603" y="35501"/>
                  </a:lnTo>
                  <a:lnTo>
                    <a:pt x="0" y="57826"/>
                  </a:lnTo>
                  <a:lnTo>
                    <a:pt x="5675" y="91113"/>
                  </a:lnTo>
                  <a:lnTo>
                    <a:pt x="20354" y="117614"/>
                  </a:lnTo>
                  <a:lnTo>
                    <a:pt x="36020" y="129806"/>
                  </a:lnTo>
                  <a:lnTo>
                    <a:pt x="45110" y="134695"/>
                  </a:lnTo>
                  <a:lnTo>
                    <a:pt x="64570" y="137007"/>
                  </a:lnTo>
                  <a:lnTo>
                    <a:pt x="83748" y="132966"/>
                  </a:lnTo>
                  <a:lnTo>
                    <a:pt x="100070" y="123371"/>
                  </a:lnTo>
                  <a:lnTo>
                    <a:pt x="126464" y="91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4663" y="2262858"/>
              <a:ext cx="221099" cy="89374"/>
            </a:xfrm>
            <a:custGeom>
              <a:avLst/>
              <a:gdLst/>
              <a:ahLst/>
              <a:cxnLst/>
              <a:rect l="0" t="0" r="0" b="0"/>
              <a:pathLst>
                <a:path w="221099" h="89374">
                  <a:moveTo>
                    <a:pt x="0" y="63940"/>
                  </a:moveTo>
                  <a:lnTo>
                    <a:pt x="6066" y="89373"/>
                  </a:lnTo>
                  <a:lnTo>
                    <a:pt x="3476" y="83432"/>
                  </a:lnTo>
                  <a:lnTo>
                    <a:pt x="1029" y="54767"/>
                  </a:lnTo>
                  <a:lnTo>
                    <a:pt x="6697" y="36076"/>
                  </a:lnTo>
                  <a:lnTo>
                    <a:pt x="11483" y="27817"/>
                  </a:lnTo>
                  <a:lnTo>
                    <a:pt x="18184" y="23480"/>
                  </a:lnTo>
                  <a:lnTo>
                    <a:pt x="34988" y="21781"/>
                  </a:lnTo>
                  <a:lnTo>
                    <a:pt x="51036" y="28045"/>
                  </a:lnTo>
                  <a:lnTo>
                    <a:pt x="58590" y="32991"/>
                  </a:lnTo>
                  <a:lnTo>
                    <a:pt x="70104" y="47845"/>
                  </a:lnTo>
                  <a:lnTo>
                    <a:pt x="74812" y="56719"/>
                  </a:lnTo>
                  <a:lnTo>
                    <a:pt x="77951" y="57956"/>
                  </a:lnTo>
                  <a:lnTo>
                    <a:pt x="80043" y="54102"/>
                  </a:lnTo>
                  <a:lnTo>
                    <a:pt x="81438" y="46852"/>
                  </a:lnTo>
                  <a:lnTo>
                    <a:pt x="94580" y="25471"/>
                  </a:lnTo>
                  <a:lnTo>
                    <a:pt x="113292" y="4318"/>
                  </a:lnTo>
                  <a:lnTo>
                    <a:pt x="122320" y="795"/>
                  </a:lnTo>
                  <a:lnTo>
                    <a:pt x="144832" y="0"/>
                  </a:lnTo>
                  <a:lnTo>
                    <a:pt x="164195" y="6666"/>
                  </a:lnTo>
                  <a:lnTo>
                    <a:pt x="180601" y="18598"/>
                  </a:lnTo>
                  <a:lnTo>
                    <a:pt x="201820" y="45046"/>
                  </a:lnTo>
                  <a:lnTo>
                    <a:pt x="221098" y="84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845676" y="2137285"/>
            <a:ext cx="987112" cy="347441"/>
            <a:chOff x="4845676" y="2137285"/>
            <a:chExt cx="987112" cy="347441"/>
          </a:xfrm>
        </p:grpSpPr>
        <p:sp>
          <p:nvSpPr>
            <p:cNvPr id="46" name="Freeform 45"/>
            <p:cNvSpPr/>
            <p:nvPr/>
          </p:nvSpPr>
          <p:spPr>
            <a:xfrm>
              <a:off x="4845676" y="2137285"/>
              <a:ext cx="155361" cy="291358"/>
            </a:xfrm>
            <a:custGeom>
              <a:avLst/>
              <a:gdLst/>
              <a:ahLst/>
              <a:cxnLst/>
              <a:rect l="0" t="0" r="0" b="0"/>
              <a:pathLst>
                <a:path w="155361" h="291358">
                  <a:moveTo>
                    <a:pt x="155360" y="0"/>
                  </a:moveTo>
                  <a:lnTo>
                    <a:pt x="131314" y="9575"/>
                  </a:lnTo>
                  <a:lnTo>
                    <a:pt x="95767" y="39403"/>
                  </a:lnTo>
                  <a:lnTo>
                    <a:pt x="53591" y="95442"/>
                  </a:lnTo>
                  <a:lnTo>
                    <a:pt x="20536" y="157987"/>
                  </a:lnTo>
                  <a:lnTo>
                    <a:pt x="6098" y="189530"/>
                  </a:lnTo>
                  <a:lnTo>
                    <a:pt x="0" y="226692"/>
                  </a:lnTo>
                  <a:lnTo>
                    <a:pt x="3783" y="261750"/>
                  </a:lnTo>
                  <a:lnTo>
                    <a:pt x="8685" y="270426"/>
                  </a:lnTo>
                  <a:lnTo>
                    <a:pt x="23491" y="283186"/>
                  </a:lnTo>
                  <a:lnTo>
                    <a:pt x="44889" y="289637"/>
                  </a:lnTo>
                  <a:lnTo>
                    <a:pt x="57146" y="291357"/>
                  </a:lnTo>
                  <a:lnTo>
                    <a:pt x="80124" y="287029"/>
                  </a:lnTo>
                  <a:lnTo>
                    <a:pt x="109671" y="271439"/>
                  </a:lnTo>
                  <a:lnTo>
                    <a:pt x="124525" y="257510"/>
                  </a:lnTo>
                  <a:lnTo>
                    <a:pt x="135026" y="239621"/>
                  </a:lnTo>
                  <a:lnTo>
                    <a:pt x="137354" y="216852"/>
                  </a:lnTo>
                  <a:lnTo>
                    <a:pt x="136337" y="204229"/>
                  </a:lnTo>
                  <a:lnTo>
                    <a:pt x="125848" y="183965"/>
                  </a:lnTo>
                  <a:lnTo>
                    <a:pt x="118138" y="175286"/>
                  </a:lnTo>
                  <a:lnTo>
                    <a:pt x="108318" y="170669"/>
                  </a:lnTo>
                  <a:lnTo>
                    <a:pt x="84930" y="168660"/>
                  </a:lnTo>
                  <a:lnTo>
                    <a:pt x="65176" y="174785"/>
                  </a:lnTo>
                  <a:lnTo>
                    <a:pt x="44021" y="185149"/>
                  </a:lnTo>
                  <a:lnTo>
                    <a:pt x="2901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53679" y="2368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32663" y="2189927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16931" y="58617"/>
                  </a:lnTo>
                  <a:lnTo>
                    <a:pt x="10623" y="113961"/>
                  </a:lnTo>
                  <a:lnTo>
                    <a:pt x="2445" y="17688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30201" y="2200455"/>
              <a:ext cx="123520" cy="98884"/>
            </a:xfrm>
            <a:custGeom>
              <a:avLst/>
              <a:gdLst/>
              <a:ahLst/>
              <a:cxnLst/>
              <a:rect l="0" t="0" r="0" b="0"/>
              <a:pathLst>
                <a:path w="123520" h="98884">
                  <a:moveTo>
                    <a:pt x="123519" y="84228"/>
                  </a:moveTo>
                  <a:lnTo>
                    <a:pt x="64902" y="89818"/>
                  </a:lnTo>
                  <a:lnTo>
                    <a:pt x="30112" y="98883"/>
                  </a:lnTo>
                  <a:lnTo>
                    <a:pt x="20303" y="97508"/>
                  </a:lnTo>
                  <a:lnTo>
                    <a:pt x="3166" y="86621"/>
                  </a:lnTo>
                  <a:lnTo>
                    <a:pt x="0" y="78804"/>
                  </a:lnTo>
                  <a:lnTo>
                    <a:pt x="229" y="70084"/>
                  </a:lnTo>
                  <a:lnTo>
                    <a:pt x="18502" y="16451"/>
                  </a:lnTo>
                  <a:lnTo>
                    <a:pt x="28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67516" y="2313496"/>
              <a:ext cx="112588" cy="118587"/>
            </a:xfrm>
            <a:custGeom>
              <a:avLst/>
              <a:gdLst/>
              <a:ahLst/>
              <a:cxnLst/>
              <a:rect l="0" t="0" r="0" b="0"/>
              <a:pathLst>
                <a:path w="112588" h="118587">
                  <a:moveTo>
                    <a:pt x="91530" y="13302"/>
                  </a:moveTo>
                  <a:lnTo>
                    <a:pt x="80352" y="2123"/>
                  </a:lnTo>
                  <a:lnTo>
                    <a:pt x="73550" y="0"/>
                  </a:lnTo>
                  <a:lnTo>
                    <a:pt x="47208" y="2601"/>
                  </a:lnTo>
                  <a:lnTo>
                    <a:pt x="27378" y="7766"/>
                  </a:lnTo>
                  <a:lnTo>
                    <a:pt x="19516" y="13121"/>
                  </a:lnTo>
                  <a:lnTo>
                    <a:pt x="7662" y="28429"/>
                  </a:lnTo>
                  <a:lnTo>
                    <a:pt x="0" y="62367"/>
                  </a:lnTo>
                  <a:lnTo>
                    <a:pt x="4447" y="82292"/>
                  </a:lnTo>
                  <a:lnTo>
                    <a:pt x="8908" y="90881"/>
                  </a:lnTo>
                  <a:lnTo>
                    <a:pt x="23224" y="103543"/>
                  </a:lnTo>
                  <a:lnTo>
                    <a:pt x="42455" y="111900"/>
                  </a:lnTo>
                  <a:lnTo>
                    <a:pt x="86689" y="117266"/>
                  </a:lnTo>
                  <a:lnTo>
                    <a:pt x="112587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32746" y="2368911"/>
              <a:ext cx="200042" cy="115815"/>
            </a:xfrm>
            <a:custGeom>
              <a:avLst/>
              <a:gdLst/>
              <a:ahLst/>
              <a:cxnLst/>
              <a:rect l="0" t="0" r="0" b="0"/>
              <a:pathLst>
                <a:path w="200042" h="115815">
                  <a:moveTo>
                    <a:pt x="0" y="0"/>
                  </a:moveTo>
                  <a:lnTo>
                    <a:pt x="3120" y="54145"/>
                  </a:lnTo>
                  <a:lnTo>
                    <a:pt x="7236" y="72028"/>
                  </a:lnTo>
                  <a:lnTo>
                    <a:pt x="8333" y="70246"/>
                  </a:lnTo>
                  <a:lnTo>
                    <a:pt x="25054" y="9711"/>
                  </a:lnTo>
                  <a:lnTo>
                    <a:pt x="30740" y="4134"/>
                  </a:lnTo>
                  <a:lnTo>
                    <a:pt x="38041" y="1586"/>
                  </a:lnTo>
                  <a:lnTo>
                    <a:pt x="46418" y="1058"/>
                  </a:lnTo>
                  <a:lnTo>
                    <a:pt x="54342" y="4215"/>
                  </a:lnTo>
                  <a:lnTo>
                    <a:pt x="69386" y="17081"/>
                  </a:lnTo>
                  <a:lnTo>
                    <a:pt x="85419" y="44056"/>
                  </a:lnTo>
                  <a:lnTo>
                    <a:pt x="88531" y="45748"/>
                  </a:lnTo>
                  <a:lnTo>
                    <a:pt x="90606" y="42198"/>
                  </a:lnTo>
                  <a:lnTo>
                    <a:pt x="91990" y="35151"/>
                  </a:lnTo>
                  <a:lnTo>
                    <a:pt x="105115" y="14055"/>
                  </a:lnTo>
                  <a:lnTo>
                    <a:pt x="123537" y="6247"/>
                  </a:lnTo>
                  <a:lnTo>
                    <a:pt x="135000" y="4165"/>
                  </a:lnTo>
                  <a:lnTo>
                    <a:pt x="144982" y="6286"/>
                  </a:lnTo>
                  <a:lnTo>
                    <a:pt x="162312" y="18002"/>
                  </a:lnTo>
                  <a:lnTo>
                    <a:pt x="174694" y="38027"/>
                  </a:lnTo>
                  <a:lnTo>
                    <a:pt x="196545" y="98687"/>
                  </a:lnTo>
                  <a:lnTo>
                    <a:pt x="20004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49007" y="1600331"/>
            <a:ext cx="562849" cy="1073908"/>
            <a:chOff x="5849007" y="1600331"/>
            <a:chExt cx="562849" cy="1073908"/>
          </a:xfrm>
        </p:grpSpPr>
        <p:sp>
          <p:nvSpPr>
            <p:cNvPr id="53" name="Freeform 52"/>
            <p:cNvSpPr/>
            <p:nvPr/>
          </p:nvSpPr>
          <p:spPr>
            <a:xfrm>
              <a:off x="6190756" y="1600331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2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90756" y="1768787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80228" y="2000414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90756" y="2189927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90756" y="242155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69699" y="2621595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1285" y="1621388"/>
              <a:ext cx="157928" cy="157940"/>
            </a:xfrm>
            <a:custGeom>
              <a:avLst/>
              <a:gdLst/>
              <a:ahLst/>
              <a:cxnLst/>
              <a:rect l="0" t="0" r="0" b="0"/>
              <a:pathLst>
                <a:path w="157928" h="157940">
                  <a:moveTo>
                    <a:pt x="157927" y="0"/>
                  </a:moveTo>
                  <a:lnTo>
                    <a:pt x="154808" y="42692"/>
                  </a:lnTo>
                  <a:lnTo>
                    <a:pt x="147205" y="102069"/>
                  </a:lnTo>
                  <a:lnTo>
                    <a:pt x="138112" y="134748"/>
                  </a:lnTo>
                  <a:lnTo>
                    <a:pt x="127284" y="151915"/>
                  </a:lnTo>
                  <a:lnTo>
                    <a:pt x="119951" y="156259"/>
                  </a:lnTo>
                  <a:lnTo>
                    <a:pt x="67268" y="157939"/>
                  </a:lnTo>
                  <a:lnTo>
                    <a:pt x="12093" y="15792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49007" y="1884601"/>
              <a:ext cx="131965" cy="200042"/>
            </a:xfrm>
            <a:custGeom>
              <a:avLst/>
              <a:gdLst/>
              <a:ahLst/>
              <a:cxnLst/>
              <a:rect l="0" t="0" r="0" b="0"/>
              <a:pathLst>
                <a:path w="131965" h="200042">
                  <a:moveTo>
                    <a:pt x="57480" y="0"/>
                  </a:moveTo>
                  <a:lnTo>
                    <a:pt x="13517" y="14654"/>
                  </a:lnTo>
                  <a:lnTo>
                    <a:pt x="7114" y="21467"/>
                  </a:lnTo>
                  <a:lnTo>
                    <a:pt x="0" y="41516"/>
                  </a:lnTo>
                  <a:lnTo>
                    <a:pt x="1584" y="73522"/>
                  </a:lnTo>
                  <a:lnTo>
                    <a:pt x="9462" y="105232"/>
                  </a:lnTo>
                  <a:lnTo>
                    <a:pt x="13770" y="108759"/>
                  </a:lnTo>
                  <a:lnTo>
                    <a:pt x="18981" y="107601"/>
                  </a:lnTo>
                  <a:lnTo>
                    <a:pt x="40613" y="95443"/>
                  </a:lnTo>
                  <a:lnTo>
                    <a:pt x="49745" y="91704"/>
                  </a:lnTo>
                  <a:lnTo>
                    <a:pt x="69250" y="90670"/>
                  </a:lnTo>
                  <a:lnTo>
                    <a:pt x="89617" y="95280"/>
                  </a:lnTo>
                  <a:lnTo>
                    <a:pt x="110368" y="105127"/>
                  </a:lnTo>
                  <a:lnTo>
                    <a:pt x="125049" y="120423"/>
                  </a:lnTo>
                  <a:lnTo>
                    <a:pt x="130602" y="129415"/>
                  </a:lnTo>
                  <a:lnTo>
                    <a:pt x="131964" y="138919"/>
                  </a:lnTo>
                  <a:lnTo>
                    <a:pt x="127239" y="158838"/>
                  </a:lnTo>
                  <a:lnTo>
                    <a:pt x="114220" y="173150"/>
                  </a:lnTo>
                  <a:lnTo>
                    <a:pt x="5748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64136" y="1947772"/>
              <a:ext cx="105564" cy="88771"/>
            </a:xfrm>
            <a:custGeom>
              <a:avLst/>
              <a:gdLst/>
              <a:ahLst/>
              <a:cxnLst/>
              <a:rect l="0" t="0" r="0" b="0"/>
              <a:pathLst>
                <a:path w="105564" h="88771">
                  <a:moveTo>
                    <a:pt x="52921" y="0"/>
                  </a:moveTo>
                  <a:lnTo>
                    <a:pt x="21639" y="9575"/>
                  </a:lnTo>
                  <a:lnTo>
                    <a:pt x="5482" y="20243"/>
                  </a:lnTo>
                  <a:lnTo>
                    <a:pt x="1408" y="27533"/>
                  </a:lnTo>
                  <a:lnTo>
                    <a:pt x="0" y="44992"/>
                  </a:lnTo>
                  <a:lnTo>
                    <a:pt x="11374" y="74552"/>
                  </a:lnTo>
                  <a:lnTo>
                    <a:pt x="19374" y="81287"/>
                  </a:lnTo>
                  <a:lnTo>
                    <a:pt x="40741" y="88770"/>
                  </a:lnTo>
                  <a:lnTo>
                    <a:pt x="73489" y="87393"/>
                  </a:lnTo>
                  <a:lnTo>
                    <a:pt x="105563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01285" y="1941172"/>
              <a:ext cx="210571" cy="74513"/>
            </a:xfrm>
            <a:custGeom>
              <a:avLst/>
              <a:gdLst/>
              <a:ahLst/>
              <a:cxnLst/>
              <a:rect l="0" t="0" r="0" b="0"/>
              <a:pathLst>
                <a:path w="210571" h="74513">
                  <a:moveTo>
                    <a:pt x="0" y="27657"/>
                  </a:moveTo>
                  <a:lnTo>
                    <a:pt x="23719" y="71619"/>
                  </a:lnTo>
                  <a:lnTo>
                    <a:pt x="24002" y="74512"/>
                  </a:lnTo>
                  <a:lnTo>
                    <a:pt x="21850" y="72932"/>
                  </a:lnTo>
                  <a:lnTo>
                    <a:pt x="18076" y="68369"/>
                  </a:lnTo>
                  <a:lnTo>
                    <a:pt x="16730" y="61817"/>
                  </a:lnTo>
                  <a:lnTo>
                    <a:pt x="18354" y="45179"/>
                  </a:lnTo>
                  <a:lnTo>
                    <a:pt x="26094" y="29205"/>
                  </a:lnTo>
                  <a:lnTo>
                    <a:pt x="31434" y="21670"/>
                  </a:lnTo>
                  <a:lnTo>
                    <a:pt x="37334" y="18986"/>
                  </a:lnTo>
                  <a:lnTo>
                    <a:pt x="43607" y="19537"/>
                  </a:lnTo>
                  <a:lnTo>
                    <a:pt x="56815" y="26387"/>
                  </a:lnTo>
                  <a:lnTo>
                    <a:pt x="70485" y="37231"/>
                  </a:lnTo>
                  <a:lnTo>
                    <a:pt x="76236" y="37549"/>
                  </a:lnTo>
                  <a:lnTo>
                    <a:pt x="81240" y="34252"/>
                  </a:lnTo>
                  <a:lnTo>
                    <a:pt x="103265" y="9332"/>
                  </a:lnTo>
                  <a:lnTo>
                    <a:pt x="122715" y="1965"/>
                  </a:lnTo>
                  <a:lnTo>
                    <a:pt x="134452" y="0"/>
                  </a:lnTo>
                  <a:lnTo>
                    <a:pt x="153733" y="4057"/>
                  </a:lnTo>
                  <a:lnTo>
                    <a:pt x="185175" y="25724"/>
                  </a:lnTo>
                  <a:lnTo>
                    <a:pt x="210570" y="59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264249" y="3545496"/>
            <a:ext cx="4569368" cy="855416"/>
            <a:chOff x="5264249" y="3545496"/>
            <a:chExt cx="4569368" cy="855416"/>
          </a:xfrm>
        </p:grpSpPr>
        <p:sp>
          <p:nvSpPr>
            <p:cNvPr id="64" name="Freeform 63"/>
            <p:cNvSpPr/>
            <p:nvPr/>
          </p:nvSpPr>
          <p:spPr>
            <a:xfrm>
              <a:off x="5264249" y="3545496"/>
              <a:ext cx="198746" cy="529567"/>
            </a:xfrm>
            <a:custGeom>
              <a:avLst/>
              <a:gdLst/>
              <a:ahLst/>
              <a:cxnLst/>
              <a:rect l="0" t="0" r="0" b="0"/>
              <a:pathLst>
                <a:path w="198746" h="529567">
                  <a:moveTo>
                    <a:pt x="21057" y="139478"/>
                  </a:moveTo>
                  <a:lnTo>
                    <a:pt x="15467" y="198095"/>
                  </a:lnTo>
                  <a:lnTo>
                    <a:pt x="12673" y="258334"/>
                  </a:lnTo>
                  <a:lnTo>
                    <a:pt x="19054" y="315814"/>
                  </a:lnTo>
                  <a:lnTo>
                    <a:pt x="20463" y="370320"/>
                  </a:lnTo>
                  <a:lnTo>
                    <a:pt x="20881" y="423515"/>
                  </a:lnTo>
                  <a:lnTo>
                    <a:pt x="21005" y="473201"/>
                  </a:lnTo>
                  <a:lnTo>
                    <a:pt x="15457" y="526323"/>
                  </a:lnTo>
                  <a:lnTo>
                    <a:pt x="13814" y="529566"/>
                  </a:lnTo>
                  <a:lnTo>
                    <a:pt x="12719" y="527048"/>
                  </a:lnTo>
                  <a:lnTo>
                    <a:pt x="2387" y="463839"/>
                  </a:lnTo>
                  <a:lnTo>
                    <a:pt x="471" y="403720"/>
                  </a:lnTo>
                  <a:lnTo>
                    <a:pt x="92" y="342755"/>
                  </a:lnTo>
                  <a:lnTo>
                    <a:pt x="27" y="292775"/>
                  </a:lnTo>
                  <a:lnTo>
                    <a:pt x="7" y="240921"/>
                  </a:lnTo>
                  <a:lnTo>
                    <a:pt x="2" y="189682"/>
                  </a:lnTo>
                  <a:lnTo>
                    <a:pt x="0" y="129854"/>
                  </a:lnTo>
                  <a:lnTo>
                    <a:pt x="5589" y="78565"/>
                  </a:lnTo>
                  <a:lnTo>
                    <a:pt x="39403" y="22399"/>
                  </a:lnTo>
                  <a:lnTo>
                    <a:pt x="56116" y="8284"/>
                  </a:lnTo>
                  <a:lnTo>
                    <a:pt x="65487" y="2882"/>
                  </a:lnTo>
                  <a:lnTo>
                    <a:pt x="88376" y="0"/>
                  </a:lnTo>
                  <a:lnTo>
                    <a:pt x="112978" y="3788"/>
                  </a:lnTo>
                  <a:lnTo>
                    <a:pt x="145389" y="19075"/>
                  </a:lnTo>
                  <a:lnTo>
                    <a:pt x="170330" y="39592"/>
                  </a:lnTo>
                  <a:lnTo>
                    <a:pt x="185276" y="57649"/>
                  </a:lnTo>
                  <a:lnTo>
                    <a:pt x="193479" y="80493"/>
                  </a:lnTo>
                  <a:lnTo>
                    <a:pt x="198745" y="138875"/>
                  </a:lnTo>
                  <a:lnTo>
                    <a:pt x="194068" y="178294"/>
                  </a:lnTo>
                  <a:lnTo>
                    <a:pt x="182179" y="201183"/>
                  </a:lnTo>
                  <a:lnTo>
                    <a:pt x="143140" y="246693"/>
                  </a:lnTo>
                  <a:lnTo>
                    <a:pt x="113381" y="267691"/>
                  </a:lnTo>
                  <a:lnTo>
                    <a:pt x="88606" y="277570"/>
                  </a:lnTo>
                  <a:lnTo>
                    <a:pt x="32016" y="277803"/>
                  </a:lnTo>
                  <a:lnTo>
                    <a:pt x="10528" y="276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93279" y="3787616"/>
              <a:ext cx="189004" cy="256207"/>
            </a:xfrm>
            <a:custGeom>
              <a:avLst/>
              <a:gdLst/>
              <a:ahLst/>
              <a:cxnLst/>
              <a:rect l="0" t="0" r="0" b="0"/>
              <a:pathLst>
                <a:path w="189004" h="256207">
                  <a:moveTo>
                    <a:pt x="18368" y="128985"/>
                  </a:moveTo>
                  <a:lnTo>
                    <a:pt x="72513" y="128985"/>
                  </a:lnTo>
                  <a:lnTo>
                    <a:pt x="127459" y="123396"/>
                  </a:lnTo>
                  <a:lnTo>
                    <a:pt x="163775" y="108741"/>
                  </a:lnTo>
                  <a:lnTo>
                    <a:pt x="179700" y="93082"/>
                  </a:lnTo>
                  <a:lnTo>
                    <a:pt x="185584" y="83992"/>
                  </a:lnTo>
                  <a:lnTo>
                    <a:pt x="189003" y="61415"/>
                  </a:lnTo>
                  <a:lnTo>
                    <a:pt x="185453" y="38122"/>
                  </a:lnTo>
                  <a:lnTo>
                    <a:pt x="176076" y="19971"/>
                  </a:lnTo>
                  <a:lnTo>
                    <a:pt x="157871" y="7225"/>
                  </a:lnTo>
                  <a:lnTo>
                    <a:pt x="135352" y="0"/>
                  </a:lnTo>
                  <a:lnTo>
                    <a:pt x="102943" y="2510"/>
                  </a:lnTo>
                  <a:lnTo>
                    <a:pt x="72283" y="11832"/>
                  </a:lnTo>
                  <a:lnTo>
                    <a:pt x="33036" y="41995"/>
                  </a:lnTo>
                  <a:lnTo>
                    <a:pt x="17125" y="68115"/>
                  </a:lnTo>
                  <a:lnTo>
                    <a:pt x="2438" y="109552"/>
                  </a:lnTo>
                  <a:lnTo>
                    <a:pt x="0" y="146884"/>
                  </a:lnTo>
                  <a:lnTo>
                    <a:pt x="7337" y="180692"/>
                  </a:lnTo>
                  <a:lnTo>
                    <a:pt x="30184" y="220437"/>
                  </a:lnTo>
                  <a:lnTo>
                    <a:pt x="45847" y="236311"/>
                  </a:lnTo>
                  <a:lnTo>
                    <a:pt x="68405" y="251164"/>
                  </a:lnTo>
                  <a:lnTo>
                    <a:pt x="90910" y="256206"/>
                  </a:lnTo>
                  <a:lnTo>
                    <a:pt x="123310" y="255587"/>
                  </a:lnTo>
                  <a:lnTo>
                    <a:pt x="155239" y="25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64331" y="3885015"/>
              <a:ext cx="147400" cy="209351"/>
            </a:xfrm>
            <a:custGeom>
              <a:avLst/>
              <a:gdLst/>
              <a:ahLst/>
              <a:cxnLst/>
              <a:rect l="0" t="0" r="0" b="0"/>
              <a:pathLst>
                <a:path w="147400" h="209351">
                  <a:moveTo>
                    <a:pt x="0" y="73700"/>
                  </a:moveTo>
                  <a:lnTo>
                    <a:pt x="2340" y="107321"/>
                  </a:lnTo>
                  <a:lnTo>
                    <a:pt x="23720" y="167107"/>
                  </a:lnTo>
                  <a:lnTo>
                    <a:pt x="30032" y="209350"/>
                  </a:lnTo>
                  <a:lnTo>
                    <a:pt x="30896" y="201449"/>
                  </a:lnTo>
                  <a:lnTo>
                    <a:pt x="11708" y="148393"/>
                  </a:lnTo>
                  <a:lnTo>
                    <a:pt x="3469" y="112989"/>
                  </a:lnTo>
                  <a:lnTo>
                    <a:pt x="4148" y="72863"/>
                  </a:lnTo>
                  <a:lnTo>
                    <a:pt x="6275" y="59104"/>
                  </a:lnTo>
                  <a:lnTo>
                    <a:pt x="11202" y="48761"/>
                  </a:lnTo>
                  <a:lnTo>
                    <a:pt x="26036" y="34150"/>
                  </a:lnTo>
                  <a:lnTo>
                    <a:pt x="84665" y="755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85430" y="396924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17015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90715" y="3911187"/>
              <a:ext cx="484312" cy="244138"/>
            </a:xfrm>
            <a:custGeom>
              <a:avLst/>
              <a:gdLst/>
              <a:ahLst/>
              <a:cxnLst/>
              <a:rect l="0" t="0" r="0" b="0"/>
              <a:pathLst>
                <a:path w="484312" h="244138">
                  <a:moveTo>
                    <a:pt x="0" y="89642"/>
                  </a:moveTo>
                  <a:lnTo>
                    <a:pt x="11453" y="143786"/>
                  </a:lnTo>
                  <a:lnTo>
                    <a:pt x="28197" y="205436"/>
                  </a:lnTo>
                  <a:lnTo>
                    <a:pt x="36301" y="235735"/>
                  </a:lnTo>
                  <a:lnTo>
                    <a:pt x="32153" y="176307"/>
                  </a:lnTo>
                  <a:lnTo>
                    <a:pt x="31697" y="112913"/>
                  </a:lnTo>
                  <a:lnTo>
                    <a:pt x="37196" y="60574"/>
                  </a:lnTo>
                  <a:lnTo>
                    <a:pt x="51835" y="32806"/>
                  </a:lnTo>
                  <a:lnTo>
                    <a:pt x="59123" y="28355"/>
                  </a:lnTo>
                  <a:lnTo>
                    <a:pt x="76580" y="26528"/>
                  </a:lnTo>
                  <a:lnTo>
                    <a:pt x="83809" y="30018"/>
                  </a:lnTo>
                  <a:lnTo>
                    <a:pt x="94960" y="43255"/>
                  </a:lnTo>
                  <a:lnTo>
                    <a:pt x="119032" y="100720"/>
                  </a:lnTo>
                  <a:lnTo>
                    <a:pt x="122639" y="104046"/>
                  </a:lnTo>
                  <a:lnTo>
                    <a:pt x="126213" y="102754"/>
                  </a:lnTo>
                  <a:lnTo>
                    <a:pt x="133304" y="91960"/>
                  </a:lnTo>
                  <a:lnTo>
                    <a:pt x="155583" y="30213"/>
                  </a:lnTo>
                  <a:lnTo>
                    <a:pt x="167024" y="12146"/>
                  </a:lnTo>
                  <a:lnTo>
                    <a:pt x="175690" y="6392"/>
                  </a:lnTo>
                  <a:lnTo>
                    <a:pt x="197797" y="0"/>
                  </a:lnTo>
                  <a:lnTo>
                    <a:pt x="207904" y="635"/>
                  </a:lnTo>
                  <a:lnTo>
                    <a:pt x="225373" y="7579"/>
                  </a:lnTo>
                  <a:lnTo>
                    <a:pt x="248361" y="30232"/>
                  </a:lnTo>
                  <a:lnTo>
                    <a:pt x="264401" y="59171"/>
                  </a:lnTo>
                  <a:lnTo>
                    <a:pt x="271896" y="116031"/>
                  </a:lnTo>
                  <a:lnTo>
                    <a:pt x="273376" y="176656"/>
                  </a:lnTo>
                  <a:lnTo>
                    <a:pt x="274749" y="200844"/>
                  </a:lnTo>
                  <a:lnTo>
                    <a:pt x="276752" y="202382"/>
                  </a:lnTo>
                  <a:lnTo>
                    <a:pt x="279258" y="199896"/>
                  </a:lnTo>
                  <a:lnTo>
                    <a:pt x="304072" y="156989"/>
                  </a:lnTo>
                  <a:lnTo>
                    <a:pt x="329131" y="141052"/>
                  </a:lnTo>
                  <a:lnTo>
                    <a:pt x="382507" y="121527"/>
                  </a:lnTo>
                  <a:lnTo>
                    <a:pt x="430276" y="101659"/>
                  </a:lnTo>
                  <a:lnTo>
                    <a:pt x="457252" y="82024"/>
                  </a:lnTo>
                  <a:lnTo>
                    <a:pt x="461593" y="74035"/>
                  </a:lnTo>
                  <a:lnTo>
                    <a:pt x="463295" y="55799"/>
                  </a:lnTo>
                  <a:lnTo>
                    <a:pt x="459772" y="48363"/>
                  </a:lnTo>
                  <a:lnTo>
                    <a:pt x="446499" y="36980"/>
                  </a:lnTo>
                  <a:lnTo>
                    <a:pt x="413706" y="29584"/>
                  </a:lnTo>
                  <a:lnTo>
                    <a:pt x="379943" y="32982"/>
                  </a:lnTo>
                  <a:lnTo>
                    <a:pt x="361496" y="41453"/>
                  </a:lnTo>
                  <a:lnTo>
                    <a:pt x="330589" y="65955"/>
                  </a:lnTo>
                  <a:lnTo>
                    <a:pt x="322403" y="85743"/>
                  </a:lnTo>
                  <a:lnTo>
                    <a:pt x="319935" y="111306"/>
                  </a:lnTo>
                  <a:lnTo>
                    <a:pt x="326292" y="156242"/>
                  </a:lnTo>
                  <a:lnTo>
                    <a:pt x="355372" y="215049"/>
                  </a:lnTo>
                  <a:lnTo>
                    <a:pt x="375142" y="230386"/>
                  </a:lnTo>
                  <a:lnTo>
                    <a:pt x="400696" y="239932"/>
                  </a:lnTo>
                  <a:lnTo>
                    <a:pt x="444458" y="244137"/>
                  </a:lnTo>
                  <a:lnTo>
                    <a:pt x="484311" y="237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80311" y="372708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89" y="163537"/>
                  </a:lnTo>
                  <a:lnTo>
                    <a:pt x="9065" y="215351"/>
                  </a:lnTo>
                  <a:lnTo>
                    <a:pt x="10095" y="269568"/>
                  </a:lnTo>
                  <a:lnTo>
                    <a:pt x="11612" y="330715"/>
                  </a:lnTo>
                  <a:lnTo>
                    <a:pt x="18845" y="38092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75026" y="3948186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8010" y="0"/>
                  </a:lnTo>
                  <a:lnTo>
                    <a:pt x="127474" y="0"/>
                  </a:lnTo>
                  <a:lnTo>
                    <a:pt x="66428" y="1170"/>
                  </a:lnTo>
                  <a:lnTo>
                    <a:pt x="1485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81609" y="3908837"/>
              <a:ext cx="219842" cy="249920"/>
            </a:xfrm>
            <a:custGeom>
              <a:avLst/>
              <a:gdLst/>
              <a:ahLst/>
              <a:cxnLst/>
              <a:rect l="0" t="0" r="0" b="0"/>
              <a:pathLst>
                <a:path w="219842" h="249920">
                  <a:moveTo>
                    <a:pt x="46101" y="102520"/>
                  </a:moveTo>
                  <a:lnTo>
                    <a:pt x="104717" y="111585"/>
                  </a:lnTo>
                  <a:lnTo>
                    <a:pt x="164434" y="118070"/>
                  </a:lnTo>
                  <a:lnTo>
                    <a:pt x="188770" y="112941"/>
                  </a:lnTo>
                  <a:lnTo>
                    <a:pt x="207386" y="102862"/>
                  </a:lnTo>
                  <a:lnTo>
                    <a:pt x="213285" y="94559"/>
                  </a:lnTo>
                  <a:lnTo>
                    <a:pt x="219841" y="72856"/>
                  </a:lnTo>
                  <a:lnTo>
                    <a:pt x="218079" y="62857"/>
                  </a:lnTo>
                  <a:lnTo>
                    <a:pt x="206764" y="45508"/>
                  </a:lnTo>
                  <a:lnTo>
                    <a:pt x="180662" y="22586"/>
                  </a:lnTo>
                  <a:lnTo>
                    <a:pt x="150702" y="6567"/>
                  </a:lnTo>
                  <a:lnTo>
                    <a:pt x="114008" y="0"/>
                  </a:lnTo>
                  <a:lnTo>
                    <a:pt x="90320" y="4703"/>
                  </a:lnTo>
                  <a:lnTo>
                    <a:pt x="60372" y="20505"/>
                  </a:lnTo>
                  <a:lnTo>
                    <a:pt x="29293" y="46805"/>
                  </a:lnTo>
                  <a:lnTo>
                    <a:pt x="13304" y="73144"/>
                  </a:lnTo>
                  <a:lnTo>
                    <a:pt x="1158" y="103175"/>
                  </a:lnTo>
                  <a:lnTo>
                    <a:pt x="0" y="123868"/>
                  </a:lnTo>
                  <a:lnTo>
                    <a:pt x="4554" y="144763"/>
                  </a:lnTo>
                  <a:lnTo>
                    <a:pt x="33062" y="197294"/>
                  </a:lnTo>
                  <a:lnTo>
                    <a:pt x="59005" y="223278"/>
                  </a:lnTo>
                  <a:lnTo>
                    <a:pt x="88918" y="240206"/>
                  </a:lnTo>
                  <a:lnTo>
                    <a:pt x="149283" y="248640"/>
                  </a:lnTo>
                  <a:lnTo>
                    <a:pt x="182971" y="249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80394" y="3939054"/>
              <a:ext cx="189514" cy="254735"/>
            </a:xfrm>
            <a:custGeom>
              <a:avLst/>
              <a:gdLst/>
              <a:ahLst/>
              <a:cxnLst/>
              <a:rect l="0" t="0" r="0" b="0"/>
              <a:pathLst>
                <a:path w="189514" h="254735">
                  <a:moveTo>
                    <a:pt x="0" y="124946"/>
                  </a:moveTo>
                  <a:lnTo>
                    <a:pt x="5589" y="187038"/>
                  </a:lnTo>
                  <a:lnTo>
                    <a:pt x="21331" y="240617"/>
                  </a:lnTo>
                  <a:lnTo>
                    <a:pt x="24749" y="251193"/>
                  </a:lnTo>
                  <a:lnTo>
                    <a:pt x="28198" y="254734"/>
                  </a:lnTo>
                  <a:lnTo>
                    <a:pt x="31666" y="253585"/>
                  </a:lnTo>
                  <a:lnTo>
                    <a:pt x="35149" y="249310"/>
                  </a:lnTo>
                  <a:lnTo>
                    <a:pt x="35898" y="232081"/>
                  </a:lnTo>
                  <a:lnTo>
                    <a:pt x="26848" y="177304"/>
                  </a:lnTo>
                  <a:lnTo>
                    <a:pt x="10366" y="115766"/>
                  </a:lnTo>
                  <a:lnTo>
                    <a:pt x="3071" y="76992"/>
                  </a:lnTo>
                  <a:lnTo>
                    <a:pt x="3704" y="48651"/>
                  </a:lnTo>
                  <a:lnTo>
                    <a:pt x="11785" y="28256"/>
                  </a:lnTo>
                  <a:lnTo>
                    <a:pt x="29413" y="14512"/>
                  </a:lnTo>
                  <a:lnTo>
                    <a:pt x="54016" y="5674"/>
                  </a:lnTo>
                  <a:lnTo>
                    <a:pt x="114351" y="0"/>
                  </a:lnTo>
                  <a:lnTo>
                    <a:pt x="154375" y="2137"/>
                  </a:lnTo>
                  <a:lnTo>
                    <a:pt x="189513" y="9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75192" y="4011357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54134" y="4085057"/>
              <a:ext cx="147401" cy="10529"/>
            </a:xfrm>
            <a:custGeom>
              <a:avLst/>
              <a:gdLst/>
              <a:ahLst/>
              <a:cxnLst/>
              <a:rect l="0" t="0" r="0" b="0"/>
              <a:pathLst>
                <a:path w="147401" h="10529">
                  <a:moveTo>
                    <a:pt x="147400" y="0"/>
                  </a:moveTo>
                  <a:lnTo>
                    <a:pt x="98469" y="8333"/>
                  </a:lnTo>
                  <a:lnTo>
                    <a:pt x="5062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40080" y="3790259"/>
              <a:ext cx="237743" cy="501205"/>
            </a:xfrm>
            <a:custGeom>
              <a:avLst/>
              <a:gdLst/>
              <a:ahLst/>
              <a:cxnLst/>
              <a:rect l="0" t="0" r="0" b="0"/>
              <a:pathLst>
                <a:path w="237743" h="501205">
                  <a:moveTo>
                    <a:pt x="145723" y="0"/>
                  </a:moveTo>
                  <a:lnTo>
                    <a:pt x="103741" y="44322"/>
                  </a:lnTo>
                  <a:lnTo>
                    <a:pt x="67755" y="106648"/>
                  </a:lnTo>
                  <a:lnTo>
                    <a:pt x="43408" y="158890"/>
                  </a:lnTo>
                  <a:lnTo>
                    <a:pt x="21397" y="214269"/>
                  </a:lnTo>
                  <a:lnTo>
                    <a:pt x="6981" y="261839"/>
                  </a:lnTo>
                  <a:lnTo>
                    <a:pt x="889" y="312978"/>
                  </a:lnTo>
                  <a:lnTo>
                    <a:pt x="0" y="373085"/>
                  </a:lnTo>
                  <a:lnTo>
                    <a:pt x="13045" y="436475"/>
                  </a:lnTo>
                  <a:lnTo>
                    <a:pt x="28682" y="466498"/>
                  </a:lnTo>
                  <a:lnTo>
                    <a:pt x="53722" y="490211"/>
                  </a:lnTo>
                  <a:lnTo>
                    <a:pt x="76368" y="498631"/>
                  </a:lnTo>
                  <a:lnTo>
                    <a:pt x="103200" y="501204"/>
                  </a:lnTo>
                  <a:lnTo>
                    <a:pt x="147682" y="494905"/>
                  </a:lnTo>
                  <a:lnTo>
                    <a:pt x="177239" y="478741"/>
                  </a:lnTo>
                  <a:lnTo>
                    <a:pt x="215441" y="445435"/>
                  </a:lnTo>
                  <a:lnTo>
                    <a:pt x="231241" y="418980"/>
                  </a:lnTo>
                  <a:lnTo>
                    <a:pt x="237742" y="383325"/>
                  </a:lnTo>
                  <a:lnTo>
                    <a:pt x="233023" y="359879"/>
                  </a:lnTo>
                  <a:lnTo>
                    <a:pt x="217213" y="330069"/>
                  </a:lnTo>
                  <a:lnTo>
                    <a:pt x="203233" y="315153"/>
                  </a:lnTo>
                  <a:lnTo>
                    <a:pt x="185321" y="304624"/>
                  </a:lnTo>
                  <a:lnTo>
                    <a:pt x="165662" y="302284"/>
                  </a:lnTo>
                  <a:lnTo>
                    <a:pt x="124445" y="310315"/>
                  </a:lnTo>
                  <a:lnTo>
                    <a:pt x="62846" y="350277"/>
                  </a:lnTo>
                  <a:lnTo>
                    <a:pt x="4043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33202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096415" y="3821844"/>
              <a:ext cx="42114" cy="389556"/>
            </a:xfrm>
            <a:custGeom>
              <a:avLst/>
              <a:gdLst/>
              <a:ahLst/>
              <a:cxnLst/>
              <a:rect l="0" t="0" r="0" b="0"/>
              <a:pathLst>
                <a:path w="42114" h="389556">
                  <a:moveTo>
                    <a:pt x="42113" y="0"/>
                  </a:moveTo>
                  <a:lnTo>
                    <a:pt x="38993" y="48931"/>
                  </a:lnTo>
                  <a:lnTo>
                    <a:pt x="33780" y="99896"/>
                  </a:lnTo>
                  <a:lnTo>
                    <a:pt x="29116" y="159450"/>
                  </a:lnTo>
                  <a:lnTo>
                    <a:pt x="23445" y="215311"/>
                  </a:lnTo>
                  <a:lnTo>
                    <a:pt x="21764" y="264617"/>
                  </a:lnTo>
                  <a:lnTo>
                    <a:pt x="15607" y="32809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78840" y="3906072"/>
              <a:ext cx="238632" cy="196373"/>
            </a:xfrm>
            <a:custGeom>
              <a:avLst/>
              <a:gdLst/>
              <a:ahLst/>
              <a:cxnLst/>
              <a:rect l="0" t="0" r="0" b="0"/>
              <a:pathLst>
                <a:path w="238632" h="196373">
                  <a:moveTo>
                    <a:pt x="238631" y="115814"/>
                  </a:moveTo>
                  <a:lnTo>
                    <a:pt x="184756" y="133772"/>
                  </a:lnTo>
                  <a:lnTo>
                    <a:pt x="122710" y="161690"/>
                  </a:lnTo>
                  <a:lnTo>
                    <a:pt x="70161" y="187654"/>
                  </a:lnTo>
                  <a:lnTo>
                    <a:pt x="32997" y="196372"/>
                  </a:lnTo>
                  <a:lnTo>
                    <a:pt x="12317" y="192172"/>
                  </a:lnTo>
                  <a:lnTo>
                    <a:pt x="3527" y="187776"/>
                  </a:lnTo>
                  <a:lnTo>
                    <a:pt x="7" y="181336"/>
                  </a:lnTo>
                  <a:lnTo>
                    <a:pt x="0" y="173533"/>
                  </a:lnTo>
                  <a:lnTo>
                    <a:pt x="22893" y="118389"/>
                  </a:lnTo>
                  <a:lnTo>
                    <a:pt x="56381" y="63510"/>
                  </a:lnTo>
                  <a:lnTo>
                    <a:pt x="79812" y="16812"/>
                  </a:lnTo>
                  <a:lnTo>
                    <a:pt x="912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70155" y="399030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7264"/>
                  </a:lnTo>
                  <a:lnTo>
                    <a:pt x="0" y="97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75399" y="4032414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94178" y="14573"/>
                  </a:lnTo>
                  <a:lnTo>
                    <a:pt x="56760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98619" y="3842901"/>
              <a:ext cx="246197" cy="469363"/>
            </a:xfrm>
            <a:custGeom>
              <a:avLst/>
              <a:gdLst/>
              <a:ahLst/>
              <a:cxnLst/>
              <a:rect l="0" t="0" r="0" b="0"/>
              <a:pathLst>
                <a:path w="246197" h="469363">
                  <a:moveTo>
                    <a:pt x="134749" y="0"/>
                  </a:moveTo>
                  <a:lnTo>
                    <a:pt x="117938" y="19151"/>
                  </a:lnTo>
                  <a:lnTo>
                    <a:pt x="90840" y="73218"/>
                  </a:lnTo>
                  <a:lnTo>
                    <a:pt x="59153" y="127763"/>
                  </a:lnTo>
                  <a:lnTo>
                    <a:pt x="36584" y="185548"/>
                  </a:lnTo>
                  <a:lnTo>
                    <a:pt x="19649" y="247048"/>
                  </a:lnTo>
                  <a:lnTo>
                    <a:pt x="5038" y="304864"/>
                  </a:lnTo>
                  <a:lnTo>
                    <a:pt x="0" y="355362"/>
                  </a:lnTo>
                  <a:lnTo>
                    <a:pt x="6703" y="408017"/>
                  </a:lnTo>
                  <a:lnTo>
                    <a:pt x="12719" y="430515"/>
                  </a:lnTo>
                  <a:lnTo>
                    <a:pt x="25532" y="449093"/>
                  </a:lnTo>
                  <a:lnTo>
                    <a:pt x="33861" y="457323"/>
                  </a:lnTo>
                  <a:lnTo>
                    <a:pt x="55595" y="466468"/>
                  </a:lnTo>
                  <a:lnTo>
                    <a:pt x="82021" y="469362"/>
                  </a:lnTo>
                  <a:lnTo>
                    <a:pt x="127445" y="463244"/>
                  </a:lnTo>
                  <a:lnTo>
                    <a:pt x="186429" y="434253"/>
                  </a:lnTo>
                  <a:lnTo>
                    <a:pt x="220910" y="398514"/>
                  </a:lnTo>
                  <a:lnTo>
                    <a:pt x="235823" y="378329"/>
                  </a:lnTo>
                  <a:lnTo>
                    <a:pt x="244012" y="354540"/>
                  </a:lnTo>
                  <a:lnTo>
                    <a:pt x="246196" y="341645"/>
                  </a:lnTo>
                  <a:lnTo>
                    <a:pt x="242382" y="317959"/>
                  </a:lnTo>
                  <a:lnTo>
                    <a:pt x="238090" y="306729"/>
                  </a:lnTo>
                  <a:lnTo>
                    <a:pt x="220843" y="288013"/>
                  </a:lnTo>
                  <a:lnTo>
                    <a:pt x="209692" y="279746"/>
                  </a:lnTo>
                  <a:lnTo>
                    <a:pt x="181705" y="273680"/>
                  </a:lnTo>
                  <a:lnTo>
                    <a:pt x="127256" y="279318"/>
                  </a:lnTo>
                  <a:lnTo>
                    <a:pt x="71978" y="306523"/>
                  </a:lnTo>
                  <a:lnTo>
                    <a:pt x="2946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91337" y="4032414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7866" y="43963"/>
                  </a:lnTo>
                  <a:lnTo>
                    <a:pt x="1554" y="990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96580" y="411664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5589"/>
                  </a:lnTo>
                  <a:lnTo>
                    <a:pt x="4960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88586" y="3942698"/>
              <a:ext cx="230971" cy="435822"/>
            </a:xfrm>
            <a:custGeom>
              <a:avLst/>
              <a:gdLst/>
              <a:ahLst/>
              <a:cxnLst/>
              <a:rect l="0" t="0" r="0" b="0"/>
              <a:pathLst>
                <a:path w="230971" h="435822">
                  <a:moveTo>
                    <a:pt x="176533" y="26545"/>
                  </a:moveTo>
                  <a:lnTo>
                    <a:pt x="159765" y="15367"/>
                  </a:lnTo>
                  <a:lnTo>
                    <a:pt x="104208" y="3670"/>
                  </a:lnTo>
                  <a:lnTo>
                    <a:pt x="81218" y="0"/>
                  </a:lnTo>
                  <a:lnTo>
                    <a:pt x="55402" y="2269"/>
                  </a:lnTo>
                  <a:lnTo>
                    <a:pt x="34569" y="13416"/>
                  </a:lnTo>
                  <a:lnTo>
                    <a:pt x="25739" y="21302"/>
                  </a:lnTo>
                  <a:lnTo>
                    <a:pt x="15927" y="42542"/>
                  </a:lnTo>
                  <a:lnTo>
                    <a:pt x="1875" y="100748"/>
                  </a:lnTo>
                  <a:lnTo>
                    <a:pt x="0" y="138868"/>
                  </a:lnTo>
                  <a:lnTo>
                    <a:pt x="3708" y="161865"/>
                  </a:lnTo>
                  <a:lnTo>
                    <a:pt x="7503" y="167061"/>
                  </a:lnTo>
                  <a:lnTo>
                    <a:pt x="12374" y="168185"/>
                  </a:lnTo>
                  <a:lnTo>
                    <a:pt x="65140" y="155501"/>
                  </a:lnTo>
                  <a:lnTo>
                    <a:pt x="101024" y="156781"/>
                  </a:lnTo>
                  <a:lnTo>
                    <a:pt x="144590" y="167694"/>
                  </a:lnTo>
                  <a:lnTo>
                    <a:pt x="170838" y="183271"/>
                  </a:lnTo>
                  <a:lnTo>
                    <a:pt x="193433" y="202704"/>
                  </a:lnTo>
                  <a:lnTo>
                    <a:pt x="227073" y="258849"/>
                  </a:lnTo>
                  <a:lnTo>
                    <a:pt x="230970" y="279530"/>
                  </a:lnTo>
                  <a:lnTo>
                    <a:pt x="221006" y="340316"/>
                  </a:lnTo>
                  <a:lnTo>
                    <a:pt x="214626" y="367600"/>
                  </a:lnTo>
                  <a:lnTo>
                    <a:pt x="201652" y="389085"/>
                  </a:lnTo>
                  <a:lnTo>
                    <a:pt x="170316" y="421942"/>
                  </a:lnTo>
                  <a:lnTo>
                    <a:pt x="149594" y="430395"/>
                  </a:lnTo>
                  <a:lnTo>
                    <a:pt x="92573" y="435821"/>
                  </a:lnTo>
                  <a:lnTo>
                    <a:pt x="47801" y="425583"/>
                  </a:lnTo>
                  <a:lnTo>
                    <a:pt x="8077" y="405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601989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80974" y="3969243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52642" y="0"/>
                  </a:moveTo>
                  <a:lnTo>
                    <a:pt x="43578" y="58617"/>
                  </a:lnTo>
                  <a:lnTo>
                    <a:pt x="35167" y="107895"/>
                  </a:lnTo>
                  <a:lnTo>
                    <a:pt x="31477" y="158311"/>
                  </a:lnTo>
                  <a:lnTo>
                    <a:pt x="23461" y="217925"/>
                  </a:lnTo>
                  <a:lnTo>
                    <a:pt x="18650" y="275920"/>
                  </a:lnTo>
                  <a:lnTo>
                    <a:pt x="12935" y="334438"/>
                  </a:lnTo>
                  <a:lnTo>
                    <a:pt x="8122" y="38570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80047" y="3969243"/>
              <a:ext cx="253570" cy="261199"/>
            </a:xfrm>
            <a:custGeom>
              <a:avLst/>
              <a:gdLst/>
              <a:ahLst/>
              <a:cxnLst/>
              <a:rect l="0" t="0" r="0" b="0"/>
              <a:pathLst>
                <a:path w="253570" h="261199">
                  <a:moveTo>
                    <a:pt x="253569" y="242156"/>
                  </a:moveTo>
                  <a:lnTo>
                    <a:pt x="216091" y="233822"/>
                  </a:lnTo>
                  <a:lnTo>
                    <a:pt x="178124" y="235398"/>
                  </a:lnTo>
                  <a:lnTo>
                    <a:pt x="123373" y="246410"/>
                  </a:lnTo>
                  <a:lnTo>
                    <a:pt x="60262" y="258680"/>
                  </a:lnTo>
                  <a:lnTo>
                    <a:pt x="30395" y="261198"/>
                  </a:lnTo>
                  <a:lnTo>
                    <a:pt x="19388" y="258360"/>
                  </a:lnTo>
                  <a:lnTo>
                    <a:pt x="10881" y="252959"/>
                  </a:lnTo>
                  <a:lnTo>
                    <a:pt x="4040" y="245848"/>
                  </a:lnTo>
                  <a:lnTo>
                    <a:pt x="648" y="237599"/>
                  </a:lnTo>
                  <a:lnTo>
                    <a:pt x="0" y="219073"/>
                  </a:lnTo>
                  <a:lnTo>
                    <a:pt x="12222" y="159856"/>
                  </a:lnTo>
                  <a:lnTo>
                    <a:pt x="31201" y="110605"/>
                  </a:lnTo>
                  <a:lnTo>
                    <a:pt x="50244" y="49751"/>
                  </a:lnTo>
                  <a:lnTo>
                    <a:pt x="74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171522" y="4390402"/>
            <a:ext cx="3002908" cy="1084417"/>
            <a:chOff x="6171522" y="4390402"/>
            <a:chExt cx="3002908" cy="1084417"/>
          </a:xfrm>
        </p:grpSpPr>
        <p:sp>
          <p:nvSpPr>
            <p:cNvPr id="90" name="Freeform 89"/>
            <p:cNvSpPr/>
            <p:nvPr/>
          </p:nvSpPr>
          <p:spPr>
            <a:xfrm>
              <a:off x="6633798" y="4667019"/>
              <a:ext cx="229358" cy="499735"/>
            </a:xfrm>
            <a:custGeom>
              <a:avLst/>
              <a:gdLst/>
              <a:ahLst/>
              <a:cxnLst/>
              <a:rect l="0" t="0" r="0" b="0"/>
              <a:pathLst>
                <a:path w="229358" h="499735">
                  <a:moveTo>
                    <a:pt x="9684" y="144504"/>
                  </a:moveTo>
                  <a:lnTo>
                    <a:pt x="18017" y="198648"/>
                  </a:lnTo>
                  <a:lnTo>
                    <a:pt x="25368" y="253595"/>
                  </a:lnTo>
                  <a:lnTo>
                    <a:pt x="29148" y="301090"/>
                  </a:lnTo>
                  <a:lnTo>
                    <a:pt x="30268" y="352207"/>
                  </a:lnTo>
                  <a:lnTo>
                    <a:pt x="30600" y="404397"/>
                  </a:lnTo>
                  <a:lnTo>
                    <a:pt x="29543" y="466029"/>
                  </a:lnTo>
                  <a:lnTo>
                    <a:pt x="23497" y="499734"/>
                  </a:lnTo>
                  <a:lnTo>
                    <a:pt x="22402" y="498307"/>
                  </a:lnTo>
                  <a:lnTo>
                    <a:pt x="20501" y="442783"/>
                  </a:lnTo>
                  <a:lnTo>
                    <a:pt x="17150" y="386654"/>
                  </a:lnTo>
                  <a:lnTo>
                    <a:pt x="3431" y="323704"/>
                  </a:lnTo>
                  <a:lnTo>
                    <a:pt x="0" y="267076"/>
                  </a:lnTo>
                  <a:lnTo>
                    <a:pt x="4911" y="205501"/>
                  </a:lnTo>
                  <a:lnTo>
                    <a:pt x="9911" y="148277"/>
                  </a:lnTo>
                  <a:lnTo>
                    <a:pt x="20950" y="95033"/>
                  </a:lnTo>
                  <a:lnTo>
                    <a:pt x="34078" y="61216"/>
                  </a:lnTo>
                  <a:lnTo>
                    <a:pt x="59476" y="23937"/>
                  </a:lnTo>
                  <a:lnTo>
                    <a:pt x="85658" y="6875"/>
                  </a:lnTo>
                  <a:lnTo>
                    <a:pt x="121232" y="0"/>
                  </a:lnTo>
                  <a:lnTo>
                    <a:pt x="144659" y="4631"/>
                  </a:lnTo>
                  <a:lnTo>
                    <a:pt x="188294" y="26668"/>
                  </a:lnTo>
                  <a:lnTo>
                    <a:pt x="214553" y="57857"/>
                  </a:lnTo>
                  <a:lnTo>
                    <a:pt x="223569" y="83377"/>
                  </a:lnTo>
                  <a:lnTo>
                    <a:pt x="229357" y="137889"/>
                  </a:lnTo>
                  <a:lnTo>
                    <a:pt x="224770" y="174130"/>
                  </a:lnTo>
                  <a:lnTo>
                    <a:pt x="216022" y="193156"/>
                  </a:lnTo>
                  <a:lnTo>
                    <a:pt x="210414" y="201505"/>
                  </a:lnTo>
                  <a:lnTo>
                    <a:pt x="194823" y="213902"/>
                  </a:lnTo>
                  <a:lnTo>
                    <a:pt x="150630" y="231392"/>
                  </a:lnTo>
                  <a:lnTo>
                    <a:pt x="91944" y="237706"/>
                  </a:lnTo>
                  <a:lnTo>
                    <a:pt x="51797" y="239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27792" y="482205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31585"/>
                  </a:moveTo>
                  <a:lnTo>
                    <a:pt x="78254" y="16931"/>
                  </a:lnTo>
                  <a:lnTo>
                    <a:pt x="19563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38321" y="493786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87940" y="7409"/>
                  </a:lnTo>
                  <a:lnTo>
                    <a:pt x="2880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17347" y="4632538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0529" y="57264"/>
                  </a:lnTo>
                  <a:lnTo>
                    <a:pt x="10529" y="106655"/>
                  </a:lnTo>
                  <a:lnTo>
                    <a:pt x="10529" y="161453"/>
                  </a:lnTo>
                  <a:lnTo>
                    <a:pt x="10529" y="219024"/>
                  </a:lnTo>
                  <a:lnTo>
                    <a:pt x="10529" y="273126"/>
                  </a:lnTo>
                  <a:lnTo>
                    <a:pt x="7409" y="323082"/>
                  </a:lnTo>
                  <a:lnTo>
                    <a:pt x="1463" y="38188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33161" y="4674653"/>
              <a:ext cx="255030" cy="400083"/>
            </a:xfrm>
            <a:custGeom>
              <a:avLst/>
              <a:gdLst/>
              <a:ahLst/>
              <a:cxnLst/>
              <a:rect l="0" t="0" r="0" b="0"/>
              <a:pathLst>
                <a:path w="255030" h="400083">
                  <a:moveTo>
                    <a:pt x="0" y="0"/>
                  </a:moveTo>
                  <a:lnTo>
                    <a:pt x="11178" y="11178"/>
                  </a:lnTo>
                  <a:lnTo>
                    <a:pt x="40486" y="23719"/>
                  </a:lnTo>
                  <a:lnTo>
                    <a:pt x="92312" y="30031"/>
                  </a:lnTo>
                  <a:lnTo>
                    <a:pt x="147609" y="31278"/>
                  </a:lnTo>
                  <a:lnTo>
                    <a:pt x="203592" y="25936"/>
                  </a:lnTo>
                  <a:lnTo>
                    <a:pt x="245677" y="22502"/>
                  </a:lnTo>
                  <a:lnTo>
                    <a:pt x="252692" y="25530"/>
                  </a:lnTo>
                  <a:lnTo>
                    <a:pt x="255029" y="31058"/>
                  </a:lnTo>
                  <a:lnTo>
                    <a:pt x="251386" y="46558"/>
                  </a:lnTo>
                  <a:lnTo>
                    <a:pt x="215688" y="106845"/>
                  </a:lnTo>
                  <a:lnTo>
                    <a:pt x="181035" y="158929"/>
                  </a:lnTo>
                  <a:lnTo>
                    <a:pt x="151313" y="214277"/>
                  </a:lnTo>
                  <a:lnTo>
                    <a:pt x="122912" y="270270"/>
                  </a:lnTo>
                  <a:lnTo>
                    <a:pt x="94772" y="323271"/>
                  </a:lnTo>
                  <a:lnTo>
                    <a:pt x="64096" y="383042"/>
                  </a:lnTo>
                  <a:lnTo>
                    <a:pt x="52642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33202" y="504315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35479" y="4647536"/>
              <a:ext cx="173999" cy="464074"/>
            </a:xfrm>
            <a:custGeom>
              <a:avLst/>
              <a:gdLst/>
              <a:ahLst/>
              <a:cxnLst/>
              <a:rect l="0" t="0" r="0" b="0"/>
              <a:pathLst>
                <a:path w="173999" h="464074">
                  <a:moveTo>
                    <a:pt x="166221" y="90287"/>
                  </a:moveTo>
                  <a:lnTo>
                    <a:pt x="130304" y="145332"/>
                  </a:lnTo>
                  <a:lnTo>
                    <a:pt x="95922" y="204799"/>
                  </a:lnTo>
                  <a:lnTo>
                    <a:pt x="61867" y="256363"/>
                  </a:lnTo>
                  <a:lnTo>
                    <a:pt x="31827" y="314394"/>
                  </a:lnTo>
                  <a:lnTo>
                    <a:pt x="9081" y="372758"/>
                  </a:lnTo>
                  <a:lnTo>
                    <a:pt x="1118" y="408729"/>
                  </a:lnTo>
                  <a:lnTo>
                    <a:pt x="0" y="421905"/>
                  </a:lnTo>
                  <a:lnTo>
                    <a:pt x="4997" y="442784"/>
                  </a:lnTo>
                  <a:lnTo>
                    <a:pt x="9605" y="451627"/>
                  </a:lnTo>
                  <a:lnTo>
                    <a:pt x="17356" y="457523"/>
                  </a:lnTo>
                  <a:lnTo>
                    <a:pt x="38448" y="464073"/>
                  </a:lnTo>
                  <a:lnTo>
                    <a:pt x="71040" y="462171"/>
                  </a:lnTo>
                  <a:lnTo>
                    <a:pt x="112324" y="449879"/>
                  </a:lnTo>
                  <a:lnTo>
                    <a:pt x="151555" y="419470"/>
                  </a:lnTo>
                  <a:lnTo>
                    <a:pt x="167465" y="393324"/>
                  </a:lnTo>
                  <a:lnTo>
                    <a:pt x="173998" y="357761"/>
                  </a:lnTo>
                  <a:lnTo>
                    <a:pt x="170344" y="323177"/>
                  </a:lnTo>
                  <a:lnTo>
                    <a:pt x="156264" y="290703"/>
                  </a:lnTo>
                  <a:lnTo>
                    <a:pt x="109897" y="233440"/>
                  </a:lnTo>
                  <a:lnTo>
                    <a:pt x="60926" y="172072"/>
                  </a:lnTo>
                  <a:lnTo>
                    <a:pt x="21940" y="111130"/>
                  </a:lnTo>
                  <a:lnTo>
                    <a:pt x="14359" y="89022"/>
                  </a:lnTo>
                  <a:lnTo>
                    <a:pt x="10989" y="63599"/>
                  </a:lnTo>
                  <a:lnTo>
                    <a:pt x="15730" y="42941"/>
                  </a:lnTo>
                  <a:lnTo>
                    <a:pt x="37838" y="10615"/>
                  </a:lnTo>
                  <a:lnTo>
                    <a:pt x="57299" y="2235"/>
                  </a:lnTo>
                  <a:lnTo>
                    <a:pt x="69039" y="0"/>
                  </a:lnTo>
                  <a:lnTo>
                    <a:pt x="79206" y="850"/>
                  </a:lnTo>
                  <a:lnTo>
                    <a:pt x="96742" y="8034"/>
                  </a:lnTo>
                  <a:lnTo>
                    <a:pt x="119768" y="25232"/>
                  </a:lnTo>
                  <a:lnTo>
                    <a:pt x="145163" y="58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74507" y="4964907"/>
              <a:ext cx="227276" cy="218373"/>
            </a:xfrm>
            <a:custGeom>
              <a:avLst/>
              <a:gdLst/>
              <a:ahLst/>
              <a:cxnLst/>
              <a:rect l="0" t="0" r="0" b="0"/>
              <a:pathLst>
                <a:path w="227276" h="218373">
                  <a:moveTo>
                    <a:pt x="185162" y="57186"/>
                  </a:moveTo>
                  <a:lnTo>
                    <a:pt x="179572" y="40418"/>
                  </a:lnTo>
                  <a:lnTo>
                    <a:pt x="167470" y="29066"/>
                  </a:lnTo>
                  <a:lnTo>
                    <a:pt x="110833" y="4848"/>
                  </a:lnTo>
                  <a:lnTo>
                    <a:pt x="90125" y="0"/>
                  </a:lnTo>
                  <a:lnTo>
                    <a:pt x="69224" y="1744"/>
                  </a:lnTo>
                  <a:lnTo>
                    <a:pt x="37726" y="14892"/>
                  </a:lnTo>
                  <a:lnTo>
                    <a:pt x="11755" y="39195"/>
                  </a:lnTo>
                  <a:lnTo>
                    <a:pt x="2808" y="61668"/>
                  </a:lnTo>
                  <a:lnTo>
                    <a:pt x="0" y="87254"/>
                  </a:lnTo>
                  <a:lnTo>
                    <a:pt x="10722" y="150125"/>
                  </a:lnTo>
                  <a:lnTo>
                    <a:pt x="23405" y="169072"/>
                  </a:lnTo>
                  <a:lnTo>
                    <a:pt x="40740" y="184122"/>
                  </a:lnTo>
                  <a:lnTo>
                    <a:pt x="101195" y="211040"/>
                  </a:lnTo>
                  <a:lnTo>
                    <a:pt x="122106" y="218372"/>
                  </a:lnTo>
                  <a:lnTo>
                    <a:pt x="159200" y="217899"/>
                  </a:lnTo>
                  <a:lnTo>
                    <a:pt x="209862" y="207147"/>
                  </a:lnTo>
                  <a:lnTo>
                    <a:pt x="227275" y="204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43896" y="5020323"/>
              <a:ext cx="218371" cy="159699"/>
            </a:xfrm>
            <a:custGeom>
              <a:avLst/>
              <a:gdLst/>
              <a:ahLst/>
              <a:cxnLst/>
              <a:rect l="0" t="0" r="0" b="0"/>
              <a:pathLst>
                <a:path w="218371" h="159699">
                  <a:moveTo>
                    <a:pt x="0" y="54412"/>
                  </a:moveTo>
                  <a:lnTo>
                    <a:pt x="8334" y="91890"/>
                  </a:lnTo>
                  <a:lnTo>
                    <a:pt x="10240" y="147605"/>
                  </a:lnTo>
                  <a:lnTo>
                    <a:pt x="10503" y="95648"/>
                  </a:lnTo>
                  <a:lnTo>
                    <a:pt x="13643" y="34915"/>
                  </a:lnTo>
                  <a:lnTo>
                    <a:pt x="16114" y="20357"/>
                  </a:lnTo>
                  <a:lnTo>
                    <a:pt x="21271" y="11822"/>
                  </a:lnTo>
                  <a:lnTo>
                    <a:pt x="28219" y="7301"/>
                  </a:lnTo>
                  <a:lnTo>
                    <a:pt x="36360" y="5458"/>
                  </a:lnTo>
                  <a:lnTo>
                    <a:pt x="44127" y="6568"/>
                  </a:lnTo>
                  <a:lnTo>
                    <a:pt x="58996" y="14041"/>
                  </a:lnTo>
                  <a:lnTo>
                    <a:pt x="70285" y="28281"/>
                  </a:lnTo>
                  <a:lnTo>
                    <a:pt x="78031" y="47478"/>
                  </a:lnTo>
                  <a:lnTo>
                    <a:pt x="84732" y="82253"/>
                  </a:lnTo>
                  <a:lnTo>
                    <a:pt x="94591" y="100321"/>
                  </a:lnTo>
                  <a:lnTo>
                    <a:pt x="96985" y="102566"/>
                  </a:lnTo>
                  <a:lnTo>
                    <a:pt x="97413" y="100553"/>
                  </a:lnTo>
                  <a:lnTo>
                    <a:pt x="96527" y="95701"/>
                  </a:lnTo>
                  <a:lnTo>
                    <a:pt x="109567" y="42887"/>
                  </a:lnTo>
                  <a:lnTo>
                    <a:pt x="125141" y="17592"/>
                  </a:lnTo>
                  <a:lnTo>
                    <a:pt x="141016" y="5683"/>
                  </a:lnTo>
                  <a:lnTo>
                    <a:pt x="150163" y="869"/>
                  </a:lnTo>
                  <a:lnTo>
                    <a:pt x="158600" y="0"/>
                  </a:lnTo>
                  <a:lnTo>
                    <a:pt x="174214" y="5272"/>
                  </a:lnTo>
                  <a:lnTo>
                    <a:pt x="196158" y="21395"/>
                  </a:lnTo>
                  <a:lnTo>
                    <a:pt x="207285" y="43638"/>
                  </a:lnTo>
                  <a:lnTo>
                    <a:pt x="218370" y="99987"/>
                  </a:lnTo>
                  <a:lnTo>
                    <a:pt x="210570" y="159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71522" y="4390402"/>
              <a:ext cx="3002908" cy="1084417"/>
            </a:xfrm>
            <a:custGeom>
              <a:avLst/>
              <a:gdLst/>
              <a:ahLst/>
              <a:cxnLst/>
              <a:rect l="0" t="0" r="0" b="0"/>
              <a:pathLst>
                <a:path w="3002908" h="1084417">
                  <a:moveTo>
                    <a:pt x="1672208" y="136851"/>
                  </a:moveTo>
                  <a:lnTo>
                    <a:pt x="1618333" y="108171"/>
                  </a:lnTo>
                  <a:lnTo>
                    <a:pt x="1561171" y="82238"/>
                  </a:lnTo>
                  <a:lnTo>
                    <a:pt x="1504382" y="63355"/>
                  </a:lnTo>
                  <a:lnTo>
                    <a:pt x="1444995" y="49154"/>
                  </a:lnTo>
                  <a:lnTo>
                    <a:pt x="1389721" y="35084"/>
                  </a:lnTo>
                  <a:lnTo>
                    <a:pt x="1334956" y="24159"/>
                  </a:lnTo>
                  <a:lnTo>
                    <a:pt x="1279077" y="16065"/>
                  </a:lnTo>
                  <a:lnTo>
                    <a:pt x="1222979" y="10437"/>
                  </a:lnTo>
                  <a:lnTo>
                    <a:pt x="1166837" y="2393"/>
                  </a:lnTo>
                  <a:lnTo>
                    <a:pt x="1105099" y="457"/>
                  </a:lnTo>
                  <a:lnTo>
                    <a:pt x="1044984" y="75"/>
                  </a:lnTo>
                  <a:lnTo>
                    <a:pt x="984929" y="0"/>
                  </a:lnTo>
                  <a:lnTo>
                    <a:pt x="922677" y="5574"/>
                  </a:lnTo>
                  <a:lnTo>
                    <a:pt x="864150" y="10704"/>
                  </a:lnTo>
                  <a:lnTo>
                    <a:pt x="815761" y="17456"/>
                  </a:lnTo>
                  <a:lnTo>
                    <a:pt x="756896" y="23450"/>
                  </a:lnTo>
                  <a:lnTo>
                    <a:pt x="700209" y="29963"/>
                  </a:lnTo>
                  <a:lnTo>
                    <a:pt x="643951" y="39655"/>
                  </a:lnTo>
                  <a:lnTo>
                    <a:pt x="587778" y="49716"/>
                  </a:lnTo>
                  <a:lnTo>
                    <a:pt x="531622" y="57638"/>
                  </a:lnTo>
                  <a:lnTo>
                    <a:pt x="472740" y="67108"/>
                  </a:lnTo>
                  <a:lnTo>
                    <a:pt x="430192" y="73878"/>
                  </a:lnTo>
                  <a:lnTo>
                    <a:pt x="376137" y="84268"/>
                  </a:lnTo>
                  <a:lnTo>
                    <a:pt x="315251" y="103848"/>
                  </a:lnTo>
                  <a:lnTo>
                    <a:pt x="261371" y="123010"/>
                  </a:lnTo>
                  <a:lnTo>
                    <a:pt x="206187" y="148112"/>
                  </a:lnTo>
                  <a:lnTo>
                    <a:pt x="148471" y="181225"/>
                  </a:lnTo>
                  <a:lnTo>
                    <a:pt x="88367" y="237545"/>
                  </a:lnTo>
                  <a:lnTo>
                    <a:pt x="45279" y="299533"/>
                  </a:lnTo>
                  <a:lnTo>
                    <a:pt x="17187" y="353516"/>
                  </a:lnTo>
                  <a:lnTo>
                    <a:pt x="4330" y="390561"/>
                  </a:lnTo>
                  <a:lnTo>
                    <a:pt x="0" y="437543"/>
                  </a:lnTo>
                  <a:lnTo>
                    <a:pt x="1057" y="488508"/>
                  </a:lnTo>
                  <a:lnTo>
                    <a:pt x="15148" y="540653"/>
                  </a:lnTo>
                  <a:lnTo>
                    <a:pt x="35311" y="593149"/>
                  </a:lnTo>
                  <a:lnTo>
                    <a:pt x="69853" y="653930"/>
                  </a:lnTo>
                  <a:lnTo>
                    <a:pt x="113813" y="712903"/>
                  </a:lnTo>
                  <a:lnTo>
                    <a:pt x="168703" y="764875"/>
                  </a:lnTo>
                  <a:lnTo>
                    <a:pt x="229986" y="807150"/>
                  </a:lnTo>
                  <a:lnTo>
                    <a:pt x="292991" y="849278"/>
                  </a:lnTo>
                  <a:lnTo>
                    <a:pt x="348739" y="876042"/>
                  </a:lnTo>
                  <a:lnTo>
                    <a:pt x="408983" y="900825"/>
                  </a:lnTo>
                  <a:lnTo>
                    <a:pt x="462163" y="915743"/>
                  </a:lnTo>
                  <a:lnTo>
                    <a:pt x="517728" y="935545"/>
                  </a:lnTo>
                  <a:lnTo>
                    <a:pt x="573763" y="953581"/>
                  </a:lnTo>
                  <a:lnTo>
                    <a:pt x="629893" y="968408"/>
                  </a:lnTo>
                  <a:lnTo>
                    <a:pt x="686040" y="982602"/>
                  </a:lnTo>
                  <a:lnTo>
                    <a:pt x="742191" y="996671"/>
                  </a:lnTo>
                  <a:lnTo>
                    <a:pt x="798344" y="1010715"/>
                  </a:lnTo>
                  <a:lnTo>
                    <a:pt x="860085" y="1024755"/>
                  </a:lnTo>
                  <a:lnTo>
                    <a:pt x="920200" y="1037623"/>
                  </a:lnTo>
                  <a:lnTo>
                    <a:pt x="977135" y="1044498"/>
                  </a:lnTo>
                  <a:lnTo>
                    <a:pt x="1039030" y="1056774"/>
                  </a:lnTo>
                  <a:lnTo>
                    <a:pt x="1100347" y="1062058"/>
                  </a:lnTo>
                  <a:lnTo>
                    <a:pt x="1149218" y="1064144"/>
                  </a:lnTo>
                  <a:lnTo>
                    <a:pt x="1211366" y="1071616"/>
                  </a:lnTo>
                  <a:lnTo>
                    <a:pt x="1262311" y="1076335"/>
                  </a:lnTo>
                  <a:lnTo>
                    <a:pt x="1314451" y="1082022"/>
                  </a:lnTo>
                  <a:lnTo>
                    <a:pt x="1366944" y="1083707"/>
                  </a:lnTo>
                  <a:lnTo>
                    <a:pt x="1419543" y="1084206"/>
                  </a:lnTo>
                  <a:lnTo>
                    <a:pt x="1469053" y="1084354"/>
                  </a:lnTo>
                  <a:lnTo>
                    <a:pt x="1516478" y="1084398"/>
                  </a:lnTo>
                  <a:lnTo>
                    <a:pt x="1567574" y="1084411"/>
                  </a:lnTo>
                  <a:lnTo>
                    <a:pt x="1619759" y="1084415"/>
                  </a:lnTo>
                  <a:lnTo>
                    <a:pt x="1672265" y="1084416"/>
                  </a:lnTo>
                  <a:lnTo>
                    <a:pt x="1724868" y="1084416"/>
                  </a:lnTo>
                  <a:lnTo>
                    <a:pt x="1777498" y="1084416"/>
                  </a:lnTo>
                  <a:lnTo>
                    <a:pt x="1830137" y="1081297"/>
                  </a:lnTo>
                  <a:lnTo>
                    <a:pt x="1882779" y="1076083"/>
                  </a:lnTo>
                  <a:lnTo>
                    <a:pt x="1935421" y="1074538"/>
                  </a:lnTo>
                  <a:lnTo>
                    <a:pt x="1984944" y="1074081"/>
                  </a:lnTo>
                  <a:lnTo>
                    <a:pt x="2032373" y="1070825"/>
                  </a:lnTo>
                  <a:lnTo>
                    <a:pt x="2083471" y="1065571"/>
                  </a:lnTo>
                  <a:lnTo>
                    <a:pt x="2132536" y="1064015"/>
                  </a:lnTo>
                  <a:lnTo>
                    <a:pt x="2179828" y="1063554"/>
                  </a:lnTo>
                  <a:lnTo>
                    <a:pt x="2242622" y="1057808"/>
                  </a:lnTo>
                  <a:lnTo>
                    <a:pt x="2301256" y="1053814"/>
                  </a:lnTo>
                  <a:lnTo>
                    <a:pt x="2349663" y="1051953"/>
                  </a:lnTo>
                  <a:lnTo>
                    <a:pt x="2408534" y="1041435"/>
                  </a:lnTo>
                  <a:lnTo>
                    <a:pt x="2465223" y="1033682"/>
                  </a:lnTo>
                  <a:lnTo>
                    <a:pt x="2521481" y="1023745"/>
                  </a:lnTo>
                  <a:lnTo>
                    <a:pt x="2574534" y="1010517"/>
                  </a:lnTo>
                  <a:lnTo>
                    <a:pt x="2637126" y="1000379"/>
                  </a:lnTo>
                  <a:lnTo>
                    <a:pt x="2698574" y="985713"/>
                  </a:lnTo>
                  <a:lnTo>
                    <a:pt x="2759049" y="968546"/>
                  </a:lnTo>
                  <a:lnTo>
                    <a:pt x="2818860" y="948964"/>
                  </a:lnTo>
                  <a:lnTo>
                    <a:pt x="2878594" y="921397"/>
                  </a:lnTo>
                  <a:lnTo>
                    <a:pt x="2932334" y="883369"/>
                  </a:lnTo>
                  <a:lnTo>
                    <a:pt x="2971502" y="842062"/>
                  </a:lnTo>
                  <a:lnTo>
                    <a:pt x="2997515" y="781259"/>
                  </a:lnTo>
                  <a:lnTo>
                    <a:pt x="3002907" y="758997"/>
                  </a:lnTo>
                  <a:lnTo>
                    <a:pt x="2993982" y="699928"/>
                  </a:lnTo>
                  <a:lnTo>
                    <a:pt x="2972588" y="640447"/>
                  </a:lnTo>
                  <a:lnTo>
                    <a:pt x="2927743" y="577934"/>
                  </a:lnTo>
                  <a:lnTo>
                    <a:pt x="2871226" y="515241"/>
                  </a:lnTo>
                  <a:lnTo>
                    <a:pt x="2816534" y="474604"/>
                  </a:lnTo>
                  <a:lnTo>
                    <a:pt x="2763014" y="445854"/>
                  </a:lnTo>
                  <a:lnTo>
                    <a:pt x="2701720" y="410615"/>
                  </a:lnTo>
                  <a:lnTo>
                    <a:pt x="2647399" y="382521"/>
                  </a:lnTo>
                  <a:lnTo>
                    <a:pt x="2584373" y="361677"/>
                  </a:lnTo>
                  <a:lnTo>
                    <a:pt x="2522530" y="336243"/>
                  </a:lnTo>
                  <a:lnTo>
                    <a:pt x="2459924" y="314278"/>
                  </a:lnTo>
                  <a:lnTo>
                    <a:pt x="2411103" y="296787"/>
                  </a:lnTo>
                  <a:lnTo>
                    <a:pt x="2349441" y="271086"/>
                  </a:lnTo>
                  <a:lnTo>
                    <a:pt x="2299340" y="257473"/>
                  </a:lnTo>
                  <a:lnTo>
                    <a:pt x="2248619" y="244861"/>
                  </a:lnTo>
                  <a:lnTo>
                    <a:pt x="2185846" y="223351"/>
                  </a:lnTo>
                  <a:lnTo>
                    <a:pt x="2123058" y="201901"/>
                  </a:lnTo>
                  <a:lnTo>
                    <a:pt x="2074205" y="187581"/>
                  </a:lnTo>
                  <a:lnTo>
                    <a:pt x="2012531" y="172262"/>
                  </a:lnTo>
                  <a:lnTo>
                    <a:pt x="1963597" y="161512"/>
                  </a:lnTo>
                  <a:lnTo>
                    <a:pt x="1901429" y="150518"/>
                  </a:lnTo>
                  <a:lnTo>
                    <a:pt x="1850480" y="142071"/>
                  </a:lnTo>
                  <a:lnTo>
                    <a:pt x="1798339" y="127869"/>
                  </a:lnTo>
                  <a:lnTo>
                    <a:pt x="1745845" y="119372"/>
                  </a:lnTo>
                  <a:lnTo>
                    <a:pt x="1690128" y="113735"/>
                  </a:lnTo>
                  <a:lnTo>
                    <a:pt x="1632284" y="104656"/>
                  </a:lnTo>
                  <a:lnTo>
                    <a:pt x="1581221" y="94557"/>
                  </a:lnTo>
                  <a:lnTo>
                    <a:pt x="1539574" y="87275"/>
                  </a:lnTo>
                  <a:lnTo>
                    <a:pt x="1503752" y="84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033435" y="2432082"/>
            <a:ext cx="2090551" cy="490768"/>
            <a:chOff x="1033435" y="2432082"/>
            <a:chExt cx="2090551" cy="490768"/>
          </a:xfrm>
        </p:grpSpPr>
        <p:sp>
          <p:nvSpPr>
            <p:cNvPr id="101" name="Freeform 100"/>
            <p:cNvSpPr/>
            <p:nvPr/>
          </p:nvSpPr>
          <p:spPr>
            <a:xfrm>
              <a:off x="1033435" y="2484725"/>
              <a:ext cx="156286" cy="281826"/>
            </a:xfrm>
            <a:custGeom>
              <a:avLst/>
              <a:gdLst/>
              <a:ahLst/>
              <a:cxnLst/>
              <a:rect l="0" t="0" r="0" b="0"/>
              <a:pathLst>
                <a:path w="156286" h="281826">
                  <a:moveTo>
                    <a:pt x="51000" y="0"/>
                  </a:moveTo>
                  <a:lnTo>
                    <a:pt x="42667" y="37478"/>
                  </a:lnTo>
                  <a:lnTo>
                    <a:pt x="35316" y="94491"/>
                  </a:lnTo>
                  <a:lnTo>
                    <a:pt x="25946" y="144850"/>
                  </a:lnTo>
                  <a:lnTo>
                    <a:pt x="13469" y="205864"/>
                  </a:lnTo>
                  <a:lnTo>
                    <a:pt x="6671" y="262976"/>
                  </a:lnTo>
                  <a:lnTo>
                    <a:pt x="2052" y="281825"/>
                  </a:lnTo>
                  <a:lnTo>
                    <a:pt x="821" y="280300"/>
                  </a:lnTo>
                  <a:lnTo>
                    <a:pt x="0" y="274604"/>
                  </a:lnTo>
                  <a:lnTo>
                    <a:pt x="13156" y="214661"/>
                  </a:lnTo>
                  <a:lnTo>
                    <a:pt x="18178" y="159689"/>
                  </a:lnTo>
                  <a:lnTo>
                    <a:pt x="22290" y="99957"/>
                  </a:lnTo>
                  <a:lnTo>
                    <a:pt x="28431" y="48081"/>
                  </a:lnTo>
                  <a:lnTo>
                    <a:pt x="35084" y="12296"/>
                  </a:lnTo>
                  <a:lnTo>
                    <a:pt x="40389" y="5858"/>
                  </a:lnTo>
                  <a:lnTo>
                    <a:pt x="47436" y="2735"/>
                  </a:lnTo>
                  <a:lnTo>
                    <a:pt x="55643" y="1824"/>
                  </a:lnTo>
                  <a:lnTo>
                    <a:pt x="62284" y="4725"/>
                  </a:lnTo>
                  <a:lnTo>
                    <a:pt x="72783" y="17308"/>
                  </a:lnTo>
                  <a:lnTo>
                    <a:pt x="95867" y="75516"/>
                  </a:lnTo>
                  <a:lnTo>
                    <a:pt x="116144" y="130210"/>
                  </a:lnTo>
                  <a:lnTo>
                    <a:pt x="135025" y="188636"/>
                  </a:lnTo>
                  <a:lnTo>
                    <a:pt x="153147" y="243248"/>
                  </a:lnTo>
                  <a:lnTo>
                    <a:pt x="1562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94963" y="2674238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05533" y="259001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37119" y="2637063"/>
              <a:ext cx="73700" cy="5591"/>
            </a:xfrm>
            <a:custGeom>
              <a:avLst/>
              <a:gdLst/>
              <a:ahLst/>
              <a:cxnLst/>
              <a:rect l="0" t="0" r="0" b="0"/>
              <a:pathLst>
                <a:path w="73700" h="5591">
                  <a:moveTo>
                    <a:pt x="73699" y="5590"/>
                  </a:moveTo>
                  <a:lnTo>
                    <a:pt x="56932" y="0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34112" y="2432082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68746" y="2642653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09921" y="8333"/>
                  </a:lnTo>
                  <a:lnTo>
                    <a:pt x="52908" y="1568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05467" y="2710051"/>
              <a:ext cx="184378" cy="191474"/>
            </a:xfrm>
            <a:custGeom>
              <a:avLst/>
              <a:gdLst/>
              <a:ahLst/>
              <a:cxnLst/>
              <a:rect l="0" t="0" r="0" b="0"/>
              <a:pathLst>
                <a:path w="184378" h="191474">
                  <a:moveTo>
                    <a:pt x="5393" y="48415"/>
                  </a:moveTo>
                  <a:lnTo>
                    <a:pt x="34701" y="10042"/>
                  </a:lnTo>
                  <a:lnTo>
                    <a:pt x="54294" y="2114"/>
                  </a:lnTo>
                  <a:lnTo>
                    <a:pt x="66069" y="0"/>
                  </a:lnTo>
                  <a:lnTo>
                    <a:pt x="76260" y="2101"/>
                  </a:lnTo>
                  <a:lnTo>
                    <a:pt x="93821" y="13793"/>
                  </a:lnTo>
                  <a:lnTo>
                    <a:pt x="111272" y="40106"/>
                  </a:lnTo>
                  <a:lnTo>
                    <a:pt x="123852" y="70130"/>
                  </a:lnTo>
                  <a:lnTo>
                    <a:pt x="125112" y="90821"/>
                  </a:lnTo>
                  <a:lnTo>
                    <a:pt x="116388" y="132701"/>
                  </a:lnTo>
                  <a:lnTo>
                    <a:pt x="101191" y="158656"/>
                  </a:lnTo>
                  <a:lnTo>
                    <a:pt x="76282" y="181165"/>
                  </a:lnTo>
                  <a:lnTo>
                    <a:pt x="53666" y="189303"/>
                  </a:lnTo>
                  <a:lnTo>
                    <a:pt x="41085" y="191473"/>
                  </a:lnTo>
                  <a:lnTo>
                    <a:pt x="20866" y="187645"/>
                  </a:lnTo>
                  <a:lnTo>
                    <a:pt x="12199" y="183349"/>
                  </a:lnTo>
                  <a:lnTo>
                    <a:pt x="6420" y="175806"/>
                  </a:lnTo>
                  <a:lnTo>
                    <a:pt x="0" y="154946"/>
                  </a:lnTo>
                  <a:lnTo>
                    <a:pt x="628" y="145172"/>
                  </a:lnTo>
                  <a:lnTo>
                    <a:pt x="7564" y="128073"/>
                  </a:lnTo>
                  <a:lnTo>
                    <a:pt x="21566" y="115794"/>
                  </a:lnTo>
                  <a:lnTo>
                    <a:pt x="30213" y="110882"/>
                  </a:lnTo>
                  <a:lnTo>
                    <a:pt x="55418" y="108543"/>
                  </a:lnTo>
                  <a:lnTo>
                    <a:pt x="108081" y="116574"/>
                  </a:lnTo>
                  <a:lnTo>
                    <a:pt x="165072" y="124504"/>
                  </a:lnTo>
                  <a:lnTo>
                    <a:pt x="184377" y="13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05658" y="2621595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63171" y="0"/>
                  </a:moveTo>
                  <a:lnTo>
                    <a:pt x="20509" y="6087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74072" y="2600538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0" y="0"/>
                  </a:moveTo>
                  <a:lnTo>
                    <a:pt x="9575" y="24047"/>
                  </a:lnTo>
                  <a:lnTo>
                    <a:pt x="52998" y="82003"/>
                  </a:lnTo>
                  <a:lnTo>
                    <a:pt x="73805" y="101506"/>
                  </a:lnTo>
                  <a:lnTo>
                    <a:pt x="947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72437" y="2484725"/>
              <a:ext cx="223834" cy="375870"/>
            </a:xfrm>
            <a:custGeom>
              <a:avLst/>
              <a:gdLst/>
              <a:ahLst/>
              <a:cxnLst/>
              <a:rect l="0" t="0" r="0" b="0"/>
              <a:pathLst>
                <a:path w="223834" h="375870">
                  <a:moveTo>
                    <a:pt x="122775" y="0"/>
                  </a:moveTo>
                  <a:lnTo>
                    <a:pt x="66380" y="57565"/>
                  </a:lnTo>
                  <a:lnTo>
                    <a:pt x="46664" y="86856"/>
                  </a:lnTo>
                  <a:lnTo>
                    <a:pt x="25116" y="146127"/>
                  </a:lnTo>
                  <a:lnTo>
                    <a:pt x="4525" y="198837"/>
                  </a:lnTo>
                  <a:lnTo>
                    <a:pt x="0" y="247388"/>
                  </a:lnTo>
                  <a:lnTo>
                    <a:pt x="6719" y="296478"/>
                  </a:lnTo>
                  <a:lnTo>
                    <a:pt x="23007" y="333120"/>
                  </a:lnTo>
                  <a:lnTo>
                    <a:pt x="35930" y="351215"/>
                  </a:lnTo>
                  <a:lnTo>
                    <a:pt x="55711" y="363936"/>
                  </a:lnTo>
                  <a:lnTo>
                    <a:pt x="80101" y="372319"/>
                  </a:lnTo>
                  <a:lnTo>
                    <a:pt x="118970" y="375869"/>
                  </a:lnTo>
                  <a:lnTo>
                    <a:pt x="142141" y="372553"/>
                  </a:lnTo>
                  <a:lnTo>
                    <a:pt x="161018" y="364061"/>
                  </a:lnTo>
                  <a:lnTo>
                    <a:pt x="192200" y="339545"/>
                  </a:lnTo>
                  <a:lnTo>
                    <a:pt x="213795" y="307926"/>
                  </a:lnTo>
                  <a:lnTo>
                    <a:pt x="223833" y="263333"/>
                  </a:lnTo>
                  <a:lnTo>
                    <a:pt x="219942" y="239479"/>
                  </a:lnTo>
                  <a:lnTo>
                    <a:pt x="215629" y="229843"/>
                  </a:lnTo>
                  <a:lnTo>
                    <a:pt x="201478" y="216016"/>
                  </a:lnTo>
                  <a:lnTo>
                    <a:pt x="192791" y="210691"/>
                  </a:lnTo>
                  <a:lnTo>
                    <a:pt x="173781" y="207894"/>
                  </a:lnTo>
                  <a:lnTo>
                    <a:pt x="132980" y="215631"/>
                  </a:lnTo>
                  <a:lnTo>
                    <a:pt x="107211" y="230657"/>
                  </a:lnTo>
                  <a:lnTo>
                    <a:pt x="79883" y="255525"/>
                  </a:lnTo>
                  <a:lnTo>
                    <a:pt x="7013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00538" y="2632124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52643" y="0"/>
                  </a:moveTo>
                  <a:lnTo>
                    <a:pt x="17896" y="37086"/>
                  </a:lnTo>
                  <a:lnTo>
                    <a:pt x="3882" y="6854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58425" y="2611067"/>
              <a:ext cx="105285" cy="94757"/>
            </a:xfrm>
            <a:custGeom>
              <a:avLst/>
              <a:gdLst/>
              <a:ahLst/>
              <a:cxnLst/>
              <a:rect l="0" t="0" r="0" b="0"/>
              <a:pathLst>
                <a:path w="105285" h="94757">
                  <a:moveTo>
                    <a:pt x="0" y="0"/>
                  </a:moveTo>
                  <a:lnTo>
                    <a:pt x="63333" y="63333"/>
                  </a:lnTo>
                  <a:lnTo>
                    <a:pt x="10528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38788" y="2486393"/>
              <a:ext cx="285198" cy="436457"/>
            </a:xfrm>
            <a:custGeom>
              <a:avLst/>
              <a:gdLst/>
              <a:ahLst/>
              <a:cxnLst/>
              <a:rect l="0" t="0" r="0" b="0"/>
              <a:pathLst>
                <a:path w="285198" h="436457">
                  <a:moveTo>
                    <a:pt x="182890" y="40446"/>
                  </a:moveTo>
                  <a:lnTo>
                    <a:pt x="171712" y="29268"/>
                  </a:lnTo>
                  <a:lnTo>
                    <a:pt x="136814" y="16727"/>
                  </a:lnTo>
                  <a:lnTo>
                    <a:pt x="82195" y="9244"/>
                  </a:lnTo>
                  <a:lnTo>
                    <a:pt x="19978" y="0"/>
                  </a:lnTo>
                  <a:lnTo>
                    <a:pt x="11111" y="4123"/>
                  </a:lnTo>
                  <a:lnTo>
                    <a:pt x="5200" y="11552"/>
                  </a:lnTo>
                  <a:lnTo>
                    <a:pt x="1259" y="21183"/>
                  </a:lnTo>
                  <a:lnTo>
                    <a:pt x="0" y="41243"/>
                  </a:lnTo>
                  <a:lnTo>
                    <a:pt x="10627" y="101599"/>
                  </a:lnTo>
                  <a:lnTo>
                    <a:pt x="12742" y="128846"/>
                  </a:lnTo>
                  <a:lnTo>
                    <a:pt x="15646" y="135644"/>
                  </a:lnTo>
                  <a:lnTo>
                    <a:pt x="19922" y="137837"/>
                  </a:lnTo>
                  <a:lnTo>
                    <a:pt x="25111" y="136959"/>
                  </a:lnTo>
                  <a:lnTo>
                    <a:pt x="60997" y="121078"/>
                  </a:lnTo>
                  <a:lnTo>
                    <a:pt x="103230" y="117369"/>
                  </a:lnTo>
                  <a:lnTo>
                    <a:pt x="139010" y="124329"/>
                  </a:lnTo>
                  <a:lnTo>
                    <a:pt x="193186" y="153629"/>
                  </a:lnTo>
                  <a:lnTo>
                    <a:pt x="227082" y="182169"/>
                  </a:lnTo>
                  <a:lnTo>
                    <a:pt x="263420" y="236187"/>
                  </a:lnTo>
                  <a:lnTo>
                    <a:pt x="282072" y="282922"/>
                  </a:lnTo>
                  <a:lnTo>
                    <a:pt x="285197" y="321171"/>
                  </a:lnTo>
                  <a:lnTo>
                    <a:pt x="278064" y="355251"/>
                  </a:lnTo>
                  <a:lnTo>
                    <a:pt x="255286" y="395088"/>
                  </a:lnTo>
                  <a:lnTo>
                    <a:pt x="228256" y="425834"/>
                  </a:lnTo>
                  <a:lnTo>
                    <a:pt x="208122" y="433998"/>
                  </a:lnTo>
                  <a:lnTo>
                    <a:pt x="182406" y="436456"/>
                  </a:lnTo>
                  <a:lnTo>
                    <a:pt x="124477" y="428503"/>
                  </a:lnTo>
                  <a:lnTo>
                    <a:pt x="101947" y="421146"/>
                  </a:lnTo>
                  <a:lnTo>
                    <a:pt x="56548" y="398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320728" y="3284891"/>
            <a:ext cx="1171520" cy="400063"/>
            <a:chOff x="1320728" y="3284891"/>
            <a:chExt cx="1171520" cy="400063"/>
          </a:xfrm>
        </p:grpSpPr>
        <p:sp>
          <p:nvSpPr>
            <p:cNvPr id="115" name="Freeform 114"/>
            <p:cNvSpPr/>
            <p:nvPr/>
          </p:nvSpPr>
          <p:spPr>
            <a:xfrm>
              <a:off x="1320728" y="3339450"/>
              <a:ext cx="184848" cy="345504"/>
            </a:xfrm>
            <a:custGeom>
              <a:avLst/>
              <a:gdLst/>
              <a:ahLst/>
              <a:cxnLst/>
              <a:rect l="0" t="0" r="0" b="0"/>
              <a:pathLst>
                <a:path w="184848" h="345504">
                  <a:moveTo>
                    <a:pt x="16391" y="40197"/>
                  </a:moveTo>
                  <a:lnTo>
                    <a:pt x="8057" y="77675"/>
                  </a:lnTo>
                  <a:lnTo>
                    <a:pt x="6296" y="129099"/>
                  </a:lnTo>
                  <a:lnTo>
                    <a:pt x="7118" y="184317"/>
                  </a:lnTo>
                  <a:lnTo>
                    <a:pt x="11093" y="240284"/>
                  </a:lnTo>
                  <a:lnTo>
                    <a:pt x="6895" y="301989"/>
                  </a:lnTo>
                  <a:lnTo>
                    <a:pt x="0" y="345503"/>
                  </a:lnTo>
                  <a:lnTo>
                    <a:pt x="3605" y="326930"/>
                  </a:lnTo>
                  <a:lnTo>
                    <a:pt x="8536" y="271964"/>
                  </a:lnTo>
                  <a:lnTo>
                    <a:pt x="14839" y="215700"/>
                  </a:lnTo>
                  <a:lnTo>
                    <a:pt x="16084" y="159526"/>
                  </a:lnTo>
                  <a:lnTo>
                    <a:pt x="19450" y="103370"/>
                  </a:lnTo>
                  <a:lnTo>
                    <a:pt x="25444" y="47216"/>
                  </a:lnTo>
                  <a:lnTo>
                    <a:pt x="32071" y="10692"/>
                  </a:lnTo>
                  <a:lnTo>
                    <a:pt x="38543" y="4149"/>
                  </a:lnTo>
                  <a:lnTo>
                    <a:pt x="47536" y="958"/>
                  </a:lnTo>
                  <a:lnTo>
                    <a:pt x="58211" y="0"/>
                  </a:lnTo>
                  <a:lnTo>
                    <a:pt x="67668" y="2870"/>
                  </a:lnTo>
                  <a:lnTo>
                    <a:pt x="84414" y="15418"/>
                  </a:lnTo>
                  <a:lnTo>
                    <a:pt x="119440" y="77970"/>
                  </a:lnTo>
                  <a:lnTo>
                    <a:pt x="141976" y="134382"/>
                  </a:lnTo>
                  <a:lnTo>
                    <a:pt x="160181" y="188691"/>
                  </a:lnTo>
                  <a:lnTo>
                    <a:pt x="177815" y="249294"/>
                  </a:lnTo>
                  <a:lnTo>
                    <a:pt x="184847" y="282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368704" y="3522483"/>
              <a:ext cx="115815" cy="15093"/>
            </a:xfrm>
            <a:custGeom>
              <a:avLst/>
              <a:gdLst/>
              <a:ahLst/>
              <a:cxnLst/>
              <a:rect l="0" t="0" r="0" b="0"/>
              <a:pathLst>
                <a:path w="115815" h="15093">
                  <a:moveTo>
                    <a:pt x="115814" y="15092"/>
                  </a:moveTo>
                  <a:lnTo>
                    <a:pt x="71851" y="438"/>
                  </a:lnTo>
                  <a:lnTo>
                    <a:pt x="51821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37202" y="343229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79316" y="351651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87935" y="3295419"/>
              <a:ext cx="38822" cy="294799"/>
            </a:xfrm>
            <a:custGeom>
              <a:avLst/>
              <a:gdLst/>
              <a:ahLst/>
              <a:cxnLst/>
              <a:rect l="0" t="0" r="0" b="0"/>
              <a:pathLst>
                <a:path w="38822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11490" y="136816"/>
                  </a:lnTo>
                  <a:lnTo>
                    <a:pt x="24930" y="195828"/>
                  </a:lnTo>
                  <a:lnTo>
                    <a:pt x="35731" y="252545"/>
                  </a:lnTo>
                  <a:lnTo>
                    <a:pt x="3882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26756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193710" y="3284891"/>
              <a:ext cx="298538" cy="335616"/>
            </a:xfrm>
            <a:custGeom>
              <a:avLst/>
              <a:gdLst/>
              <a:ahLst/>
              <a:cxnLst/>
              <a:rect l="0" t="0" r="0" b="0"/>
              <a:pathLst>
                <a:path w="298538" h="335616">
                  <a:moveTo>
                    <a:pt x="206787" y="0"/>
                  </a:moveTo>
                  <a:lnTo>
                    <a:pt x="169309" y="8333"/>
                  </a:lnTo>
                  <a:lnTo>
                    <a:pt x="117886" y="10095"/>
                  </a:lnTo>
                  <a:lnTo>
                    <a:pt x="62668" y="10443"/>
                  </a:lnTo>
                  <a:lnTo>
                    <a:pt x="34719" y="10490"/>
                  </a:lnTo>
                  <a:lnTo>
                    <a:pt x="24225" y="14013"/>
                  </a:lnTo>
                  <a:lnTo>
                    <a:pt x="9445" y="27285"/>
                  </a:lnTo>
                  <a:lnTo>
                    <a:pt x="2096" y="48001"/>
                  </a:lnTo>
                  <a:lnTo>
                    <a:pt x="0" y="71637"/>
                  </a:lnTo>
                  <a:lnTo>
                    <a:pt x="2968" y="93839"/>
                  </a:lnTo>
                  <a:lnTo>
                    <a:pt x="16805" y="126070"/>
                  </a:lnTo>
                  <a:lnTo>
                    <a:pt x="22810" y="130840"/>
                  </a:lnTo>
                  <a:lnTo>
                    <a:pt x="29154" y="131680"/>
                  </a:lnTo>
                  <a:lnTo>
                    <a:pt x="42441" y="126375"/>
                  </a:lnTo>
                  <a:lnTo>
                    <a:pt x="82604" y="102935"/>
                  </a:lnTo>
                  <a:lnTo>
                    <a:pt x="144825" y="95834"/>
                  </a:lnTo>
                  <a:lnTo>
                    <a:pt x="171059" y="97575"/>
                  </a:lnTo>
                  <a:lnTo>
                    <a:pt x="216497" y="117757"/>
                  </a:lnTo>
                  <a:lnTo>
                    <a:pt x="253679" y="144273"/>
                  </a:lnTo>
                  <a:lnTo>
                    <a:pt x="282383" y="180447"/>
                  </a:lnTo>
                  <a:lnTo>
                    <a:pt x="295346" y="212173"/>
                  </a:lnTo>
                  <a:lnTo>
                    <a:pt x="298537" y="249519"/>
                  </a:lnTo>
                  <a:lnTo>
                    <a:pt x="295138" y="272334"/>
                  </a:lnTo>
                  <a:lnTo>
                    <a:pt x="283489" y="291053"/>
                  </a:lnTo>
                  <a:lnTo>
                    <a:pt x="247414" y="322134"/>
                  </a:lnTo>
                  <a:lnTo>
                    <a:pt x="224064" y="330344"/>
                  </a:lnTo>
                  <a:lnTo>
                    <a:pt x="165356" y="335615"/>
                  </a:lnTo>
                  <a:lnTo>
                    <a:pt x="125881" y="330938"/>
                  </a:lnTo>
                  <a:lnTo>
                    <a:pt x="109218" y="322169"/>
                  </a:lnTo>
                  <a:lnTo>
                    <a:pt x="9097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035540" y="3105906"/>
            <a:ext cx="2657243" cy="779102"/>
            <a:chOff x="1035540" y="3105906"/>
            <a:chExt cx="2657243" cy="779102"/>
          </a:xfrm>
        </p:grpSpPr>
        <p:sp>
          <p:nvSpPr>
            <p:cNvPr id="123" name="Freeform 122"/>
            <p:cNvSpPr/>
            <p:nvPr/>
          </p:nvSpPr>
          <p:spPr>
            <a:xfrm>
              <a:off x="2677311" y="3452587"/>
              <a:ext cx="154855" cy="235457"/>
            </a:xfrm>
            <a:custGeom>
              <a:avLst/>
              <a:gdLst/>
              <a:ahLst/>
              <a:cxnLst/>
              <a:rect l="0" t="0" r="0" b="0"/>
              <a:pathLst>
                <a:path w="154855" h="235457">
                  <a:moveTo>
                    <a:pt x="112740" y="63931"/>
                  </a:moveTo>
                  <a:lnTo>
                    <a:pt x="107151" y="47163"/>
                  </a:lnTo>
                  <a:lnTo>
                    <a:pt x="95049" y="32692"/>
                  </a:lnTo>
                  <a:lnTo>
                    <a:pt x="64272" y="4338"/>
                  </a:lnTo>
                  <a:lnTo>
                    <a:pt x="55862" y="806"/>
                  </a:lnTo>
                  <a:lnTo>
                    <a:pt x="37158" y="0"/>
                  </a:lnTo>
                  <a:lnTo>
                    <a:pt x="20267" y="6661"/>
                  </a:lnTo>
                  <a:lnTo>
                    <a:pt x="12487" y="11713"/>
                  </a:lnTo>
                  <a:lnTo>
                    <a:pt x="7300" y="19760"/>
                  </a:lnTo>
                  <a:lnTo>
                    <a:pt x="0" y="53443"/>
                  </a:lnTo>
                  <a:lnTo>
                    <a:pt x="654" y="106746"/>
                  </a:lnTo>
                  <a:lnTo>
                    <a:pt x="16135" y="167921"/>
                  </a:lnTo>
                  <a:lnTo>
                    <a:pt x="40062" y="207955"/>
                  </a:lnTo>
                  <a:lnTo>
                    <a:pt x="54703" y="222698"/>
                  </a:lnTo>
                  <a:lnTo>
                    <a:pt x="72908" y="233150"/>
                  </a:lnTo>
                  <a:lnTo>
                    <a:pt x="95817" y="235456"/>
                  </a:lnTo>
                  <a:lnTo>
                    <a:pt x="119257" y="231411"/>
                  </a:lnTo>
                  <a:lnTo>
                    <a:pt x="154854" y="211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863751" y="3561767"/>
              <a:ext cx="273742" cy="154793"/>
            </a:xfrm>
            <a:custGeom>
              <a:avLst/>
              <a:gdLst/>
              <a:ahLst/>
              <a:cxnLst/>
              <a:rect l="0" t="0" r="0" b="0"/>
              <a:pathLst>
                <a:path w="273742" h="154793">
                  <a:moveTo>
                    <a:pt x="0" y="17922"/>
                  </a:moveTo>
                  <a:lnTo>
                    <a:pt x="3119" y="60613"/>
                  </a:lnTo>
                  <a:lnTo>
                    <a:pt x="21331" y="123258"/>
                  </a:lnTo>
                  <a:lnTo>
                    <a:pt x="25858" y="137267"/>
                  </a:lnTo>
                  <a:lnTo>
                    <a:pt x="14397" y="98517"/>
                  </a:lnTo>
                  <a:lnTo>
                    <a:pt x="11293" y="48097"/>
                  </a:lnTo>
                  <a:lnTo>
                    <a:pt x="11038" y="34529"/>
                  </a:lnTo>
                  <a:lnTo>
                    <a:pt x="14378" y="24314"/>
                  </a:lnTo>
                  <a:lnTo>
                    <a:pt x="27447" y="9844"/>
                  </a:lnTo>
                  <a:lnTo>
                    <a:pt x="35845" y="6688"/>
                  </a:lnTo>
                  <a:lnTo>
                    <a:pt x="54536" y="6300"/>
                  </a:lnTo>
                  <a:lnTo>
                    <a:pt x="71422" y="13146"/>
                  </a:lnTo>
                  <a:lnTo>
                    <a:pt x="101326" y="36605"/>
                  </a:lnTo>
                  <a:lnTo>
                    <a:pt x="117110" y="62452"/>
                  </a:lnTo>
                  <a:lnTo>
                    <a:pt x="120187" y="63986"/>
                  </a:lnTo>
                  <a:lnTo>
                    <a:pt x="122239" y="60330"/>
                  </a:lnTo>
                  <a:lnTo>
                    <a:pt x="131121" y="26429"/>
                  </a:lnTo>
                  <a:lnTo>
                    <a:pt x="136547" y="18914"/>
                  </a:lnTo>
                  <a:lnTo>
                    <a:pt x="151934" y="7444"/>
                  </a:lnTo>
                  <a:lnTo>
                    <a:pt x="185917" y="0"/>
                  </a:lnTo>
                  <a:lnTo>
                    <a:pt x="205852" y="4497"/>
                  </a:lnTo>
                  <a:lnTo>
                    <a:pt x="214444" y="8972"/>
                  </a:lnTo>
                  <a:lnTo>
                    <a:pt x="227110" y="23303"/>
                  </a:lnTo>
                  <a:lnTo>
                    <a:pt x="252287" y="81565"/>
                  </a:lnTo>
                  <a:lnTo>
                    <a:pt x="270587" y="138066"/>
                  </a:lnTo>
                  <a:lnTo>
                    <a:pt x="273741" y="154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13662" y="3251399"/>
              <a:ext cx="192287" cy="201949"/>
            </a:xfrm>
            <a:custGeom>
              <a:avLst/>
              <a:gdLst/>
              <a:ahLst/>
              <a:cxnLst/>
              <a:rect l="0" t="0" r="0" b="0"/>
              <a:pathLst>
                <a:path w="192287" h="201949">
                  <a:moveTo>
                    <a:pt x="13301" y="75606"/>
                  </a:moveTo>
                  <a:lnTo>
                    <a:pt x="2123" y="64427"/>
                  </a:lnTo>
                  <a:lnTo>
                    <a:pt x="0" y="57625"/>
                  </a:lnTo>
                  <a:lnTo>
                    <a:pt x="761" y="40708"/>
                  </a:lnTo>
                  <a:lnTo>
                    <a:pt x="8118" y="24611"/>
                  </a:lnTo>
                  <a:lnTo>
                    <a:pt x="13355" y="17042"/>
                  </a:lnTo>
                  <a:lnTo>
                    <a:pt x="28533" y="5514"/>
                  </a:lnTo>
                  <a:lnTo>
                    <a:pt x="37494" y="802"/>
                  </a:lnTo>
                  <a:lnTo>
                    <a:pt x="46977" y="0"/>
                  </a:lnTo>
                  <a:lnTo>
                    <a:pt x="66873" y="5349"/>
                  </a:lnTo>
                  <a:lnTo>
                    <a:pt x="81175" y="18644"/>
                  </a:lnTo>
                  <a:lnTo>
                    <a:pt x="109847" y="67065"/>
                  </a:lnTo>
                  <a:lnTo>
                    <a:pt x="116860" y="118806"/>
                  </a:lnTo>
                  <a:lnTo>
                    <a:pt x="114955" y="157036"/>
                  </a:lnTo>
                  <a:lnTo>
                    <a:pt x="108784" y="178478"/>
                  </a:lnTo>
                  <a:lnTo>
                    <a:pt x="98242" y="195806"/>
                  </a:lnTo>
                  <a:lnTo>
                    <a:pt x="90985" y="200193"/>
                  </a:lnTo>
                  <a:lnTo>
                    <a:pt x="73564" y="201948"/>
                  </a:lnTo>
                  <a:lnTo>
                    <a:pt x="65175" y="198438"/>
                  </a:lnTo>
                  <a:lnTo>
                    <a:pt x="49614" y="185180"/>
                  </a:lnTo>
                  <a:lnTo>
                    <a:pt x="33290" y="157985"/>
                  </a:lnTo>
                  <a:lnTo>
                    <a:pt x="32476" y="148073"/>
                  </a:lnTo>
                  <a:lnTo>
                    <a:pt x="37811" y="127701"/>
                  </a:lnTo>
                  <a:lnTo>
                    <a:pt x="44849" y="122034"/>
                  </a:lnTo>
                  <a:lnTo>
                    <a:pt x="65147" y="118857"/>
                  </a:lnTo>
                  <a:lnTo>
                    <a:pt x="83527" y="124464"/>
                  </a:lnTo>
                  <a:lnTo>
                    <a:pt x="141519" y="167248"/>
                  </a:lnTo>
                  <a:lnTo>
                    <a:pt x="183174" y="190547"/>
                  </a:lnTo>
                  <a:lnTo>
                    <a:pt x="192286" y="201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35540" y="3105906"/>
              <a:ext cx="2657243" cy="779102"/>
            </a:xfrm>
            <a:custGeom>
              <a:avLst/>
              <a:gdLst/>
              <a:ahLst/>
              <a:cxnLst/>
              <a:rect l="0" t="0" r="0" b="0"/>
              <a:pathLst>
                <a:path w="2657243" h="779102">
                  <a:moveTo>
                    <a:pt x="764833" y="31586"/>
                  </a:moveTo>
                  <a:lnTo>
                    <a:pt x="706216" y="22521"/>
                  </a:lnTo>
                  <a:lnTo>
                    <a:pt x="660247" y="15902"/>
                  </a:lnTo>
                  <a:lnTo>
                    <a:pt x="603993" y="12121"/>
                  </a:lnTo>
                  <a:lnTo>
                    <a:pt x="542871" y="11001"/>
                  </a:lnTo>
                  <a:lnTo>
                    <a:pt x="498117" y="10739"/>
                  </a:lnTo>
                  <a:lnTo>
                    <a:pt x="452100" y="11792"/>
                  </a:lnTo>
                  <a:lnTo>
                    <a:pt x="408251" y="16159"/>
                  </a:lnTo>
                  <a:lnTo>
                    <a:pt x="365367" y="22000"/>
                  </a:lnTo>
                  <a:lnTo>
                    <a:pt x="311120" y="31865"/>
                  </a:lnTo>
                  <a:lnTo>
                    <a:pt x="247853" y="50340"/>
                  </a:lnTo>
                  <a:lnTo>
                    <a:pt x="193524" y="74632"/>
                  </a:lnTo>
                  <a:lnTo>
                    <a:pt x="135999" y="107562"/>
                  </a:lnTo>
                  <a:lnTo>
                    <a:pt x="75093" y="163617"/>
                  </a:lnTo>
                  <a:lnTo>
                    <a:pt x="39642" y="216807"/>
                  </a:lnTo>
                  <a:lnTo>
                    <a:pt x="15828" y="273587"/>
                  </a:lnTo>
                  <a:lnTo>
                    <a:pt x="4953" y="301749"/>
                  </a:lnTo>
                  <a:lnTo>
                    <a:pt x="0" y="343911"/>
                  </a:lnTo>
                  <a:lnTo>
                    <a:pt x="8214" y="400079"/>
                  </a:lnTo>
                  <a:lnTo>
                    <a:pt x="20854" y="439076"/>
                  </a:lnTo>
                  <a:lnTo>
                    <a:pt x="42536" y="472858"/>
                  </a:lnTo>
                  <a:lnTo>
                    <a:pt x="91558" y="523964"/>
                  </a:lnTo>
                  <a:lnTo>
                    <a:pt x="148162" y="562074"/>
                  </a:lnTo>
                  <a:lnTo>
                    <a:pt x="205799" y="591099"/>
                  </a:lnTo>
                  <a:lnTo>
                    <a:pt x="263205" y="621219"/>
                  </a:lnTo>
                  <a:lnTo>
                    <a:pt x="321742" y="644829"/>
                  </a:lnTo>
                  <a:lnTo>
                    <a:pt x="383494" y="663175"/>
                  </a:lnTo>
                  <a:lnTo>
                    <a:pt x="444231" y="677310"/>
                  </a:lnTo>
                  <a:lnTo>
                    <a:pt x="507008" y="684132"/>
                  </a:lnTo>
                  <a:lnTo>
                    <a:pt x="561349" y="695531"/>
                  </a:lnTo>
                  <a:lnTo>
                    <a:pt x="611815" y="703458"/>
                  </a:lnTo>
                  <a:lnTo>
                    <a:pt x="669711" y="704831"/>
                  </a:lnTo>
                  <a:lnTo>
                    <a:pt x="721961" y="705238"/>
                  </a:lnTo>
                  <a:lnTo>
                    <a:pt x="781537" y="712611"/>
                  </a:lnTo>
                  <a:lnTo>
                    <a:pt x="838366" y="715281"/>
                  </a:lnTo>
                  <a:lnTo>
                    <a:pt x="894651" y="715808"/>
                  </a:lnTo>
                  <a:lnTo>
                    <a:pt x="935224" y="719000"/>
                  </a:lnTo>
                  <a:lnTo>
                    <a:pt x="998203" y="724254"/>
                  </a:lnTo>
                  <a:lnTo>
                    <a:pt x="1061405" y="726030"/>
                  </a:lnTo>
                  <a:lnTo>
                    <a:pt x="1110329" y="726337"/>
                  </a:lnTo>
                  <a:lnTo>
                    <a:pt x="1170857" y="733677"/>
                  </a:lnTo>
                  <a:lnTo>
                    <a:pt x="1227874" y="736340"/>
                  </a:lnTo>
                  <a:lnTo>
                    <a:pt x="1289786" y="742455"/>
                  </a:lnTo>
                  <a:lnTo>
                    <a:pt x="1349935" y="747692"/>
                  </a:lnTo>
                  <a:lnTo>
                    <a:pt x="1409996" y="755659"/>
                  </a:lnTo>
                  <a:lnTo>
                    <a:pt x="1460580" y="757343"/>
                  </a:lnTo>
                  <a:lnTo>
                    <a:pt x="1509493" y="760962"/>
                  </a:lnTo>
                  <a:lnTo>
                    <a:pt x="1567943" y="767075"/>
                  </a:lnTo>
                  <a:lnTo>
                    <a:pt x="1624548" y="769453"/>
                  </a:lnTo>
                  <a:lnTo>
                    <a:pt x="1683909" y="776855"/>
                  </a:lnTo>
                  <a:lnTo>
                    <a:pt x="1746025" y="778664"/>
                  </a:lnTo>
                  <a:lnTo>
                    <a:pt x="1805939" y="778977"/>
                  </a:lnTo>
                  <a:lnTo>
                    <a:pt x="1858787" y="779070"/>
                  </a:lnTo>
                  <a:lnTo>
                    <a:pt x="1918565" y="779101"/>
                  </a:lnTo>
                  <a:lnTo>
                    <a:pt x="1975433" y="775988"/>
                  </a:lnTo>
                  <a:lnTo>
                    <a:pt x="2031727" y="770044"/>
                  </a:lnTo>
                  <a:lnTo>
                    <a:pt x="2090633" y="763425"/>
                  </a:lnTo>
                  <a:lnTo>
                    <a:pt x="2133186" y="757320"/>
                  </a:lnTo>
                  <a:lnTo>
                    <a:pt x="2187246" y="747307"/>
                  </a:lnTo>
                  <a:lnTo>
                    <a:pt x="2248105" y="729948"/>
                  </a:lnTo>
                  <a:lnTo>
                    <a:pt x="2301829" y="712425"/>
                  </a:lnTo>
                  <a:lnTo>
                    <a:pt x="2358546" y="689984"/>
                  </a:lnTo>
                  <a:lnTo>
                    <a:pt x="2412210" y="663022"/>
                  </a:lnTo>
                  <a:lnTo>
                    <a:pt x="2472853" y="629576"/>
                  </a:lnTo>
                  <a:lnTo>
                    <a:pt x="2535958" y="589175"/>
                  </a:lnTo>
                  <a:lnTo>
                    <a:pt x="2590123" y="536898"/>
                  </a:lnTo>
                  <a:lnTo>
                    <a:pt x="2620734" y="486423"/>
                  </a:lnTo>
                  <a:lnTo>
                    <a:pt x="2650781" y="423036"/>
                  </a:lnTo>
                  <a:lnTo>
                    <a:pt x="2657242" y="384527"/>
                  </a:lnTo>
                  <a:lnTo>
                    <a:pt x="2653567" y="343481"/>
                  </a:lnTo>
                  <a:lnTo>
                    <a:pt x="2633439" y="296096"/>
                  </a:lnTo>
                  <a:lnTo>
                    <a:pt x="2594454" y="242327"/>
                  </a:lnTo>
                  <a:lnTo>
                    <a:pt x="2538627" y="200989"/>
                  </a:lnTo>
                  <a:lnTo>
                    <a:pt x="2495355" y="172153"/>
                  </a:lnTo>
                  <a:lnTo>
                    <a:pt x="2439371" y="148348"/>
                  </a:lnTo>
                  <a:lnTo>
                    <a:pt x="2385672" y="133549"/>
                  </a:lnTo>
                  <a:lnTo>
                    <a:pt x="2328314" y="126596"/>
                  </a:lnTo>
                  <a:lnTo>
                    <a:pt x="2271101" y="111876"/>
                  </a:lnTo>
                  <a:lnTo>
                    <a:pt x="2209523" y="103033"/>
                  </a:lnTo>
                  <a:lnTo>
                    <a:pt x="2146490" y="88611"/>
                  </a:lnTo>
                  <a:lnTo>
                    <a:pt x="2091209" y="81975"/>
                  </a:lnTo>
                  <a:lnTo>
                    <a:pt x="2035229" y="75335"/>
                  </a:lnTo>
                  <a:lnTo>
                    <a:pt x="1979111" y="72853"/>
                  </a:lnTo>
                  <a:lnTo>
                    <a:pt x="1922966" y="65430"/>
                  </a:lnTo>
                  <a:lnTo>
                    <a:pt x="1866815" y="63618"/>
                  </a:lnTo>
                  <a:lnTo>
                    <a:pt x="1803428" y="56024"/>
                  </a:lnTo>
                  <a:lnTo>
                    <a:pt x="1744633" y="53311"/>
                  </a:lnTo>
                  <a:lnTo>
                    <a:pt x="1682370" y="47186"/>
                  </a:lnTo>
                  <a:lnTo>
                    <a:pt x="1620982" y="43116"/>
                  </a:lnTo>
                  <a:lnTo>
                    <a:pt x="1572097" y="42411"/>
                  </a:lnTo>
                  <a:lnTo>
                    <a:pt x="1509945" y="42173"/>
                  </a:lnTo>
                  <a:lnTo>
                    <a:pt x="1447279" y="42126"/>
                  </a:lnTo>
                  <a:lnTo>
                    <a:pt x="1398447" y="42118"/>
                  </a:lnTo>
                  <a:lnTo>
                    <a:pt x="1346934" y="42115"/>
                  </a:lnTo>
                  <a:lnTo>
                    <a:pt x="1284361" y="40945"/>
                  </a:lnTo>
                  <a:lnTo>
                    <a:pt x="1235272" y="34879"/>
                  </a:lnTo>
                  <a:lnTo>
                    <a:pt x="1176170" y="29117"/>
                  </a:lnTo>
                  <a:lnTo>
                    <a:pt x="1113846" y="22649"/>
                  </a:lnTo>
                  <a:lnTo>
                    <a:pt x="1052446" y="21372"/>
                  </a:lnTo>
                  <a:lnTo>
                    <a:pt x="1003559" y="19981"/>
                  </a:lnTo>
                  <a:lnTo>
                    <a:pt x="941407" y="12742"/>
                  </a:lnTo>
                  <a:lnTo>
                    <a:pt x="878740" y="10966"/>
                  </a:lnTo>
                  <a:lnTo>
                    <a:pt x="820132" y="10615"/>
                  </a:lnTo>
                  <a:lnTo>
                    <a:pt x="770559" y="9385"/>
                  </a:lnTo>
                  <a:lnTo>
                    <a:pt x="717004" y="2201"/>
                  </a:lnTo>
                  <a:lnTo>
                    <a:pt x="7016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 flipV="1">
            <a:off x="1895094" y="558037"/>
            <a:ext cx="2432177" cy="12950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537332" y="1853057"/>
            <a:ext cx="177939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1895094" y="568579"/>
            <a:ext cx="652779" cy="12739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3103787" y="670708"/>
            <a:ext cx="749644" cy="392671"/>
            <a:chOff x="3103787" y="670708"/>
            <a:chExt cx="749644" cy="392671"/>
          </a:xfrm>
        </p:grpSpPr>
        <p:sp>
          <p:nvSpPr>
            <p:cNvPr id="5" name="Freeform 4"/>
            <p:cNvSpPr/>
            <p:nvPr/>
          </p:nvSpPr>
          <p:spPr>
            <a:xfrm>
              <a:off x="3103787" y="670708"/>
              <a:ext cx="138991" cy="320127"/>
            </a:xfrm>
            <a:custGeom>
              <a:avLst/>
              <a:gdLst/>
              <a:ahLst/>
              <a:cxnLst/>
              <a:rect l="0" t="0" r="0" b="0"/>
              <a:pathLst>
                <a:path w="138991" h="320127">
                  <a:moveTo>
                    <a:pt x="117933" y="87343"/>
                  </a:moveTo>
                  <a:lnTo>
                    <a:pt x="75271" y="141458"/>
                  </a:lnTo>
                  <a:lnTo>
                    <a:pt x="53224" y="182391"/>
                  </a:lnTo>
                  <a:lnTo>
                    <a:pt x="42298" y="243114"/>
                  </a:lnTo>
                  <a:lnTo>
                    <a:pt x="38694" y="266539"/>
                  </a:lnTo>
                  <a:lnTo>
                    <a:pt x="40991" y="292548"/>
                  </a:lnTo>
                  <a:lnTo>
                    <a:pt x="45582" y="302525"/>
                  </a:lnTo>
                  <a:lnTo>
                    <a:pt x="60040" y="316731"/>
                  </a:lnTo>
                  <a:lnTo>
                    <a:pt x="68809" y="319817"/>
                  </a:lnTo>
                  <a:lnTo>
                    <a:pt x="87911" y="320126"/>
                  </a:lnTo>
                  <a:lnTo>
                    <a:pt x="104980" y="313245"/>
                  </a:lnTo>
                  <a:lnTo>
                    <a:pt x="112807" y="308134"/>
                  </a:lnTo>
                  <a:lnTo>
                    <a:pt x="124624" y="293097"/>
                  </a:lnTo>
                  <a:lnTo>
                    <a:pt x="129412" y="284174"/>
                  </a:lnTo>
                  <a:lnTo>
                    <a:pt x="131614" y="261781"/>
                  </a:lnTo>
                  <a:lnTo>
                    <a:pt x="123495" y="214867"/>
                  </a:lnTo>
                  <a:lnTo>
                    <a:pt x="111046" y="196273"/>
                  </a:lnTo>
                  <a:lnTo>
                    <a:pt x="51394" y="136619"/>
                  </a:lnTo>
                  <a:lnTo>
                    <a:pt x="10321" y="93205"/>
                  </a:lnTo>
                  <a:lnTo>
                    <a:pt x="695" y="74741"/>
                  </a:lnTo>
                  <a:lnTo>
                    <a:pt x="0" y="64904"/>
                  </a:lnTo>
                  <a:lnTo>
                    <a:pt x="5467" y="44615"/>
                  </a:lnTo>
                  <a:lnTo>
                    <a:pt x="21699" y="19051"/>
                  </a:lnTo>
                  <a:lnTo>
                    <a:pt x="37728" y="7078"/>
                  </a:lnTo>
                  <a:lnTo>
                    <a:pt x="46915" y="2248"/>
                  </a:lnTo>
                  <a:lnTo>
                    <a:pt x="66482" y="0"/>
                  </a:lnTo>
                  <a:lnTo>
                    <a:pt x="86877" y="4071"/>
                  </a:lnTo>
                  <a:lnTo>
                    <a:pt x="107640" y="13678"/>
                  </a:lnTo>
                  <a:lnTo>
                    <a:pt x="122327" y="28867"/>
                  </a:lnTo>
                  <a:lnTo>
                    <a:pt x="131584" y="46146"/>
                  </a:lnTo>
                  <a:lnTo>
                    <a:pt x="138990" y="76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30543" y="755216"/>
              <a:ext cx="143903" cy="255520"/>
            </a:xfrm>
            <a:custGeom>
              <a:avLst/>
              <a:gdLst/>
              <a:ahLst/>
              <a:cxnLst/>
              <a:rect l="0" t="0" r="0" b="0"/>
              <a:pathLst>
                <a:path w="143903" h="255520">
                  <a:moveTo>
                    <a:pt x="7032" y="255519"/>
                  </a:moveTo>
                  <a:lnTo>
                    <a:pt x="12621" y="238752"/>
                  </a:lnTo>
                  <a:lnTo>
                    <a:pt x="8577" y="180074"/>
                  </a:lnTo>
                  <a:lnTo>
                    <a:pt x="0" y="118635"/>
                  </a:lnTo>
                  <a:lnTo>
                    <a:pt x="313" y="65311"/>
                  </a:lnTo>
                  <a:lnTo>
                    <a:pt x="6386" y="39961"/>
                  </a:lnTo>
                  <a:lnTo>
                    <a:pt x="16883" y="20895"/>
                  </a:lnTo>
                  <a:lnTo>
                    <a:pt x="32467" y="7742"/>
                  </a:lnTo>
                  <a:lnTo>
                    <a:pt x="41536" y="2597"/>
                  </a:lnTo>
                  <a:lnTo>
                    <a:pt x="64091" y="0"/>
                  </a:lnTo>
                  <a:lnTo>
                    <a:pt x="111109" y="7864"/>
                  </a:lnTo>
                  <a:lnTo>
                    <a:pt x="126598" y="17159"/>
                  </a:lnTo>
                  <a:lnTo>
                    <a:pt x="143902" y="34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05989" y="90545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74141" y="842279"/>
              <a:ext cx="5590" cy="221100"/>
            </a:xfrm>
            <a:custGeom>
              <a:avLst/>
              <a:gdLst/>
              <a:ahLst/>
              <a:cxnLst/>
              <a:rect l="0" t="0" r="0" b="0"/>
              <a:pathLst>
                <a:path w="5590" h="221100">
                  <a:moveTo>
                    <a:pt x="5589" y="0"/>
                  </a:moveTo>
                  <a:lnTo>
                    <a:pt x="0" y="62093"/>
                  </a:lnTo>
                  <a:lnTo>
                    <a:pt x="4045" y="118791"/>
                  </a:lnTo>
                  <a:lnTo>
                    <a:pt x="5284" y="172554"/>
                  </a:lnTo>
                  <a:lnTo>
                    <a:pt x="558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6559" y="90545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120103" y="4940"/>
                  </a:lnTo>
                  <a:lnTo>
                    <a:pt x="102512" y="5315"/>
                  </a:lnTo>
                  <a:lnTo>
                    <a:pt x="82996" y="7042"/>
                  </a:lnTo>
                  <a:lnTo>
                    <a:pt x="25834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970450" y="1954608"/>
            <a:ext cx="661882" cy="290762"/>
            <a:chOff x="2970450" y="1954608"/>
            <a:chExt cx="661882" cy="290762"/>
          </a:xfrm>
        </p:grpSpPr>
        <p:sp>
          <p:nvSpPr>
            <p:cNvPr id="11" name="Freeform 10"/>
            <p:cNvSpPr/>
            <p:nvPr/>
          </p:nvSpPr>
          <p:spPr>
            <a:xfrm>
              <a:off x="2970450" y="1954608"/>
              <a:ext cx="200364" cy="290762"/>
            </a:xfrm>
            <a:custGeom>
              <a:avLst/>
              <a:gdLst/>
              <a:ahLst/>
              <a:cxnLst/>
              <a:rect l="0" t="0" r="0" b="0"/>
              <a:pathLst>
                <a:path w="200364" h="290762">
                  <a:moveTo>
                    <a:pt x="156513" y="24749"/>
                  </a:moveTo>
                  <a:lnTo>
                    <a:pt x="113822" y="21630"/>
                  </a:lnTo>
                  <a:lnTo>
                    <a:pt x="51178" y="3418"/>
                  </a:lnTo>
                  <a:lnTo>
                    <a:pt x="40666" y="0"/>
                  </a:lnTo>
                  <a:lnTo>
                    <a:pt x="31319" y="61"/>
                  </a:lnTo>
                  <a:lnTo>
                    <a:pt x="14693" y="6368"/>
                  </a:lnTo>
                  <a:lnTo>
                    <a:pt x="9324" y="13665"/>
                  </a:lnTo>
                  <a:lnTo>
                    <a:pt x="3358" y="34251"/>
                  </a:lnTo>
                  <a:lnTo>
                    <a:pt x="0" y="72148"/>
                  </a:lnTo>
                  <a:lnTo>
                    <a:pt x="1868" y="78575"/>
                  </a:lnTo>
                  <a:lnTo>
                    <a:pt x="5454" y="80520"/>
                  </a:lnTo>
                  <a:lnTo>
                    <a:pt x="68364" y="68510"/>
                  </a:lnTo>
                  <a:lnTo>
                    <a:pt x="91600" y="73834"/>
                  </a:lnTo>
                  <a:lnTo>
                    <a:pt x="144585" y="102876"/>
                  </a:lnTo>
                  <a:lnTo>
                    <a:pt x="161351" y="116404"/>
                  </a:lnTo>
                  <a:lnTo>
                    <a:pt x="196390" y="172800"/>
                  </a:lnTo>
                  <a:lnTo>
                    <a:pt x="200363" y="196614"/>
                  </a:lnTo>
                  <a:lnTo>
                    <a:pt x="193381" y="244441"/>
                  </a:lnTo>
                  <a:lnTo>
                    <a:pt x="178486" y="271427"/>
                  </a:lnTo>
                  <a:lnTo>
                    <a:pt x="159650" y="283733"/>
                  </a:lnTo>
                  <a:lnTo>
                    <a:pt x="136850" y="290761"/>
                  </a:lnTo>
                  <a:lnTo>
                    <a:pt x="104284" y="288141"/>
                  </a:lnTo>
                  <a:lnTo>
                    <a:pt x="72408" y="278786"/>
                  </a:lnTo>
                  <a:lnTo>
                    <a:pt x="19643" y="256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69692" y="1955460"/>
              <a:ext cx="125770" cy="255525"/>
            </a:xfrm>
            <a:custGeom>
              <a:avLst/>
              <a:gdLst/>
              <a:ahLst/>
              <a:cxnLst/>
              <a:rect l="0" t="0" r="0" b="0"/>
              <a:pathLst>
                <a:path w="125770" h="255525">
                  <a:moveTo>
                    <a:pt x="31012" y="255524"/>
                  </a:moveTo>
                  <a:lnTo>
                    <a:pt x="21947" y="196907"/>
                  </a:lnTo>
                  <a:lnTo>
                    <a:pt x="9224" y="140310"/>
                  </a:lnTo>
                  <a:lnTo>
                    <a:pt x="1362" y="92126"/>
                  </a:lnTo>
                  <a:lnTo>
                    <a:pt x="0" y="51392"/>
                  </a:lnTo>
                  <a:lnTo>
                    <a:pt x="5920" y="29878"/>
                  </a:lnTo>
                  <a:lnTo>
                    <a:pt x="10775" y="20865"/>
                  </a:lnTo>
                  <a:lnTo>
                    <a:pt x="25528" y="7732"/>
                  </a:lnTo>
                  <a:lnTo>
                    <a:pt x="34375" y="2592"/>
                  </a:lnTo>
                  <a:lnTo>
                    <a:pt x="59803" y="0"/>
                  </a:lnTo>
                  <a:lnTo>
                    <a:pt x="97645" y="1999"/>
                  </a:lnTo>
                  <a:lnTo>
                    <a:pt x="125769" y="2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6476" y="210569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48103" y="200041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578" y="112104"/>
                  </a:lnTo>
                  <a:lnTo>
                    <a:pt x="114" y="16841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4404" y="2064743"/>
              <a:ext cx="157928" cy="9372"/>
            </a:xfrm>
            <a:custGeom>
              <a:avLst/>
              <a:gdLst/>
              <a:ahLst/>
              <a:cxnLst/>
              <a:rect l="0" t="0" r="0" b="0"/>
              <a:pathLst>
                <a:path w="157928" h="9372">
                  <a:moveTo>
                    <a:pt x="157927" y="9371"/>
                  </a:moveTo>
                  <a:lnTo>
                    <a:pt x="141160" y="3781"/>
                  </a:lnTo>
                  <a:lnTo>
                    <a:pt x="123569" y="4157"/>
                  </a:lnTo>
                  <a:lnTo>
                    <a:pt x="104052" y="5884"/>
                  </a:lnTo>
                  <a:lnTo>
                    <a:pt x="46891" y="0"/>
                  </a:lnTo>
                  <a:lnTo>
                    <a:pt x="0" y="9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419527" y="1252891"/>
            <a:ext cx="328411" cy="314338"/>
            <a:chOff x="2419527" y="1252891"/>
            <a:chExt cx="328411" cy="314338"/>
          </a:xfrm>
        </p:grpSpPr>
        <p:sp>
          <p:nvSpPr>
            <p:cNvPr id="17" name="Freeform 16"/>
            <p:cNvSpPr/>
            <p:nvPr/>
          </p:nvSpPr>
          <p:spPr>
            <a:xfrm>
              <a:off x="2463668" y="1452932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0" y="0"/>
                  </a:moveTo>
                  <a:lnTo>
                    <a:pt x="54115" y="42662"/>
                  </a:lnTo>
                  <a:lnTo>
                    <a:pt x="1052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9527" y="1495046"/>
              <a:ext cx="75727" cy="72183"/>
            </a:xfrm>
            <a:custGeom>
              <a:avLst/>
              <a:gdLst/>
              <a:ahLst/>
              <a:cxnLst/>
              <a:rect l="0" t="0" r="0" b="0"/>
              <a:pathLst>
                <a:path w="75727" h="72183">
                  <a:moveTo>
                    <a:pt x="75726" y="42114"/>
                  </a:moveTo>
                  <a:lnTo>
                    <a:pt x="46418" y="71423"/>
                  </a:lnTo>
                  <a:lnTo>
                    <a:pt x="40980" y="72182"/>
                  </a:lnTo>
                  <a:lnTo>
                    <a:pt x="36184" y="69178"/>
                  </a:lnTo>
                  <a:lnTo>
                    <a:pt x="27736" y="56482"/>
                  </a:lnTo>
                  <a:lnTo>
                    <a:pt x="9662" y="22856"/>
                  </a:lnTo>
                  <a:lnTo>
                    <a:pt x="741" y="10158"/>
                  </a:lnTo>
                  <a:lnTo>
                    <a:pt x="0" y="6772"/>
                  </a:lnTo>
                  <a:lnTo>
                    <a:pt x="20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55770" y="1263419"/>
              <a:ext cx="118469" cy="157929"/>
            </a:xfrm>
            <a:custGeom>
              <a:avLst/>
              <a:gdLst/>
              <a:ahLst/>
              <a:cxnLst/>
              <a:rect l="0" t="0" r="0" b="0"/>
              <a:pathLst>
                <a:path w="118469" h="157929">
                  <a:moveTo>
                    <a:pt x="118468" y="157928"/>
                  </a:moveTo>
                  <a:lnTo>
                    <a:pt x="57595" y="115266"/>
                  </a:lnTo>
                  <a:lnTo>
                    <a:pt x="14439" y="79477"/>
                  </a:lnTo>
                  <a:lnTo>
                    <a:pt x="2823" y="61059"/>
                  </a:lnTo>
                  <a:lnTo>
                    <a:pt x="0" y="41176"/>
                  </a:lnTo>
                  <a:lnTo>
                    <a:pt x="884" y="30960"/>
                  </a:lnTo>
                  <a:lnTo>
                    <a:pt x="4984" y="22980"/>
                  </a:lnTo>
                  <a:lnTo>
                    <a:pt x="342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00538" y="1337119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0"/>
                  </a:moveTo>
                  <a:lnTo>
                    <a:pt x="11800" y="229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42653" y="1263419"/>
              <a:ext cx="105285" cy="84229"/>
            </a:xfrm>
            <a:custGeom>
              <a:avLst/>
              <a:gdLst/>
              <a:ahLst/>
              <a:cxnLst/>
              <a:rect l="0" t="0" r="0" b="0"/>
              <a:pathLst>
                <a:path w="105285" h="84229">
                  <a:moveTo>
                    <a:pt x="0" y="0"/>
                  </a:moveTo>
                  <a:lnTo>
                    <a:pt x="55087" y="49498"/>
                  </a:lnTo>
                  <a:lnTo>
                    <a:pt x="91034" y="78037"/>
                  </a:lnTo>
                  <a:lnTo>
                    <a:pt x="10528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63709" y="1252891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52643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106609" y="887294"/>
            <a:ext cx="1852936" cy="534742"/>
            <a:chOff x="6106609" y="887294"/>
            <a:chExt cx="1852936" cy="534742"/>
          </a:xfrm>
        </p:grpSpPr>
        <p:sp>
          <p:nvSpPr>
            <p:cNvPr id="24" name="Freeform 23"/>
            <p:cNvSpPr/>
            <p:nvPr/>
          </p:nvSpPr>
          <p:spPr>
            <a:xfrm>
              <a:off x="6106609" y="887294"/>
              <a:ext cx="263133" cy="501710"/>
            </a:xfrm>
            <a:custGeom>
              <a:avLst/>
              <a:gdLst/>
              <a:ahLst/>
              <a:cxnLst/>
              <a:rect l="0" t="0" r="0" b="0"/>
              <a:pathLst>
                <a:path w="263133" h="501710">
                  <a:moveTo>
                    <a:pt x="63090" y="49742"/>
                  </a:moveTo>
                  <a:lnTo>
                    <a:pt x="48437" y="108359"/>
                  </a:lnTo>
                  <a:lnTo>
                    <a:pt x="42128" y="161363"/>
                  </a:lnTo>
                  <a:lnTo>
                    <a:pt x="36342" y="198238"/>
                  </a:lnTo>
                  <a:lnTo>
                    <a:pt x="39827" y="247509"/>
                  </a:lnTo>
                  <a:lnTo>
                    <a:pt x="41053" y="290107"/>
                  </a:lnTo>
                  <a:lnTo>
                    <a:pt x="38478" y="333215"/>
                  </a:lnTo>
                  <a:lnTo>
                    <a:pt x="30451" y="393827"/>
                  </a:lnTo>
                  <a:lnTo>
                    <a:pt x="20665" y="445711"/>
                  </a:lnTo>
                  <a:lnTo>
                    <a:pt x="6877" y="499575"/>
                  </a:lnTo>
                  <a:lnTo>
                    <a:pt x="4557" y="501709"/>
                  </a:lnTo>
                  <a:lnTo>
                    <a:pt x="1981" y="488482"/>
                  </a:lnTo>
                  <a:lnTo>
                    <a:pt x="327" y="429991"/>
                  </a:lnTo>
                  <a:lnTo>
                    <a:pt x="100" y="387977"/>
                  </a:lnTo>
                  <a:lnTo>
                    <a:pt x="0" y="342008"/>
                  </a:lnTo>
                  <a:lnTo>
                    <a:pt x="3063" y="282568"/>
                  </a:lnTo>
                  <a:lnTo>
                    <a:pt x="8989" y="225454"/>
                  </a:lnTo>
                  <a:lnTo>
                    <a:pt x="15605" y="171995"/>
                  </a:lnTo>
                  <a:lnTo>
                    <a:pt x="19385" y="111701"/>
                  </a:lnTo>
                  <a:lnTo>
                    <a:pt x="29068" y="53662"/>
                  </a:lnTo>
                  <a:lnTo>
                    <a:pt x="40011" y="20488"/>
                  </a:lnTo>
                  <a:lnTo>
                    <a:pt x="51274" y="3205"/>
                  </a:lnTo>
                  <a:lnTo>
                    <a:pt x="57552" y="0"/>
                  </a:lnTo>
                  <a:lnTo>
                    <a:pt x="64077" y="203"/>
                  </a:lnTo>
                  <a:lnTo>
                    <a:pt x="70767" y="2678"/>
                  </a:lnTo>
                  <a:lnTo>
                    <a:pt x="91361" y="22929"/>
                  </a:lnTo>
                  <a:lnTo>
                    <a:pt x="126287" y="77666"/>
                  </a:lnTo>
                  <a:lnTo>
                    <a:pt x="148753" y="131167"/>
                  </a:lnTo>
                  <a:lnTo>
                    <a:pt x="168102" y="189363"/>
                  </a:lnTo>
                  <a:lnTo>
                    <a:pt x="187949" y="248897"/>
                  </a:lnTo>
                  <a:lnTo>
                    <a:pt x="207163" y="301341"/>
                  </a:lnTo>
                  <a:lnTo>
                    <a:pt x="239052" y="363836"/>
                  </a:lnTo>
                  <a:lnTo>
                    <a:pt x="263132" y="407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69699" y="115813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721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80311" y="1052849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67807" y="8333"/>
                  </a:lnTo>
                  <a:lnTo>
                    <a:pt x="3295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90839" y="116866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3" y="0"/>
                  </a:lnTo>
                  <a:lnTo>
                    <a:pt x="215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69865" y="90545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27751" y="1126549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67725" y="9065"/>
                  </a:lnTo>
                  <a:lnTo>
                    <a:pt x="12154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96165" y="1203013"/>
              <a:ext cx="263214" cy="219023"/>
            </a:xfrm>
            <a:custGeom>
              <a:avLst/>
              <a:gdLst/>
              <a:ahLst/>
              <a:cxnLst/>
              <a:rect l="0" t="0" r="0" b="0"/>
              <a:pathLst>
                <a:path w="263214" h="219023">
                  <a:moveTo>
                    <a:pt x="0" y="39349"/>
                  </a:moveTo>
                  <a:lnTo>
                    <a:pt x="25217" y="16473"/>
                  </a:lnTo>
                  <a:lnTo>
                    <a:pt x="43964" y="6565"/>
                  </a:lnTo>
                  <a:lnTo>
                    <a:pt x="85426" y="0"/>
                  </a:lnTo>
                  <a:lnTo>
                    <a:pt x="129167" y="3644"/>
                  </a:lnTo>
                  <a:lnTo>
                    <a:pt x="151384" y="15291"/>
                  </a:lnTo>
                  <a:lnTo>
                    <a:pt x="167888" y="32166"/>
                  </a:lnTo>
                  <a:lnTo>
                    <a:pt x="179123" y="51365"/>
                  </a:lnTo>
                  <a:lnTo>
                    <a:pt x="186435" y="87493"/>
                  </a:lnTo>
                  <a:lnTo>
                    <a:pt x="183012" y="122244"/>
                  </a:lnTo>
                  <a:lnTo>
                    <a:pt x="162970" y="171494"/>
                  </a:lnTo>
                  <a:lnTo>
                    <a:pt x="150030" y="190107"/>
                  </a:lnTo>
                  <a:lnTo>
                    <a:pt x="118413" y="213740"/>
                  </a:lnTo>
                  <a:lnTo>
                    <a:pt x="92793" y="219022"/>
                  </a:lnTo>
                  <a:lnTo>
                    <a:pt x="66978" y="216300"/>
                  </a:lnTo>
                  <a:lnTo>
                    <a:pt x="43806" y="207291"/>
                  </a:lnTo>
                  <a:lnTo>
                    <a:pt x="36223" y="199274"/>
                  </a:lnTo>
                  <a:lnTo>
                    <a:pt x="27797" y="177887"/>
                  </a:lnTo>
                  <a:lnTo>
                    <a:pt x="27890" y="167973"/>
                  </a:lnTo>
                  <a:lnTo>
                    <a:pt x="34233" y="150717"/>
                  </a:lnTo>
                  <a:lnTo>
                    <a:pt x="41540" y="145180"/>
                  </a:lnTo>
                  <a:lnTo>
                    <a:pt x="62136" y="139028"/>
                  </a:lnTo>
                  <a:lnTo>
                    <a:pt x="119552" y="136248"/>
                  </a:lnTo>
                  <a:lnTo>
                    <a:pt x="170234" y="142631"/>
                  </a:lnTo>
                  <a:lnTo>
                    <a:pt x="207978" y="140921"/>
                  </a:lnTo>
                  <a:lnTo>
                    <a:pt x="263213" y="123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98146" y="968621"/>
              <a:ext cx="219376" cy="416689"/>
            </a:xfrm>
            <a:custGeom>
              <a:avLst/>
              <a:gdLst/>
              <a:ahLst/>
              <a:cxnLst/>
              <a:rect l="0" t="0" r="0" b="0"/>
              <a:pathLst>
                <a:path w="219376" h="416689">
                  <a:moveTo>
                    <a:pt x="29688" y="0"/>
                  </a:moveTo>
                  <a:lnTo>
                    <a:pt x="22452" y="27556"/>
                  </a:lnTo>
                  <a:lnTo>
                    <a:pt x="19810" y="86898"/>
                  </a:lnTo>
                  <a:lnTo>
                    <a:pt x="19353" y="140782"/>
                  </a:lnTo>
                  <a:lnTo>
                    <a:pt x="19217" y="201201"/>
                  </a:lnTo>
                  <a:lnTo>
                    <a:pt x="19177" y="260436"/>
                  </a:lnTo>
                  <a:lnTo>
                    <a:pt x="19165" y="311913"/>
                  </a:lnTo>
                  <a:lnTo>
                    <a:pt x="13572" y="365639"/>
                  </a:lnTo>
                  <a:lnTo>
                    <a:pt x="10755" y="370102"/>
                  </a:lnTo>
                  <a:lnTo>
                    <a:pt x="7707" y="369567"/>
                  </a:lnTo>
                  <a:lnTo>
                    <a:pt x="4505" y="365701"/>
                  </a:lnTo>
                  <a:lnTo>
                    <a:pt x="0" y="337903"/>
                  </a:lnTo>
                  <a:lnTo>
                    <a:pt x="4254" y="305620"/>
                  </a:lnTo>
                  <a:lnTo>
                    <a:pt x="18512" y="273828"/>
                  </a:lnTo>
                  <a:lnTo>
                    <a:pt x="34079" y="258962"/>
                  </a:lnTo>
                  <a:lnTo>
                    <a:pt x="53867" y="249625"/>
                  </a:lnTo>
                  <a:lnTo>
                    <a:pt x="104698" y="243631"/>
                  </a:lnTo>
                  <a:lnTo>
                    <a:pt x="130876" y="245151"/>
                  </a:lnTo>
                  <a:lnTo>
                    <a:pt x="176278" y="265191"/>
                  </a:lnTo>
                  <a:lnTo>
                    <a:pt x="196615" y="280470"/>
                  </a:lnTo>
                  <a:lnTo>
                    <a:pt x="213452" y="302858"/>
                  </a:lnTo>
                  <a:lnTo>
                    <a:pt x="219375" y="328406"/>
                  </a:lnTo>
                  <a:lnTo>
                    <a:pt x="213646" y="377346"/>
                  </a:lnTo>
                  <a:lnTo>
                    <a:pt x="201524" y="396217"/>
                  </a:lnTo>
                  <a:lnTo>
                    <a:pt x="193378" y="404525"/>
                  </a:lnTo>
                  <a:lnTo>
                    <a:pt x="168730" y="413756"/>
                  </a:lnTo>
                  <a:lnTo>
                    <a:pt x="139448" y="416688"/>
                  </a:lnTo>
                  <a:lnTo>
                    <a:pt x="97824" y="410592"/>
                  </a:lnTo>
                  <a:lnTo>
                    <a:pt x="63914" y="394488"/>
                  </a:lnTo>
                  <a:lnTo>
                    <a:pt x="40869" y="376069"/>
                  </a:lnTo>
                  <a:lnTo>
                    <a:pt x="2968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9209" y="937036"/>
              <a:ext cx="290336" cy="452726"/>
            </a:xfrm>
            <a:custGeom>
              <a:avLst/>
              <a:gdLst/>
              <a:ahLst/>
              <a:cxnLst/>
              <a:rect l="0" t="0" r="0" b="0"/>
              <a:pathLst>
                <a:path w="290336" h="452726">
                  <a:moveTo>
                    <a:pt x="6065" y="0"/>
                  </a:moveTo>
                  <a:lnTo>
                    <a:pt x="0" y="34792"/>
                  </a:lnTo>
                  <a:lnTo>
                    <a:pt x="4918" y="81408"/>
                  </a:lnTo>
                  <a:lnTo>
                    <a:pt x="13785" y="135645"/>
                  </a:lnTo>
                  <a:lnTo>
                    <a:pt x="24141" y="196550"/>
                  </a:lnTo>
                  <a:lnTo>
                    <a:pt x="32123" y="258363"/>
                  </a:lnTo>
                  <a:lnTo>
                    <a:pt x="36559" y="321179"/>
                  </a:lnTo>
                  <a:lnTo>
                    <a:pt x="37327" y="372545"/>
                  </a:lnTo>
                  <a:lnTo>
                    <a:pt x="36385" y="415450"/>
                  </a:lnTo>
                  <a:lnTo>
                    <a:pt x="34468" y="417347"/>
                  </a:lnTo>
                  <a:lnTo>
                    <a:pt x="32019" y="415101"/>
                  </a:lnTo>
                  <a:lnTo>
                    <a:pt x="28573" y="383996"/>
                  </a:lnTo>
                  <a:lnTo>
                    <a:pt x="33141" y="348913"/>
                  </a:lnTo>
                  <a:lnTo>
                    <a:pt x="47493" y="316291"/>
                  </a:lnTo>
                  <a:lnTo>
                    <a:pt x="66563" y="289988"/>
                  </a:lnTo>
                  <a:lnTo>
                    <a:pt x="92621" y="272965"/>
                  </a:lnTo>
                  <a:lnTo>
                    <a:pt x="141273" y="257903"/>
                  </a:lnTo>
                  <a:lnTo>
                    <a:pt x="168323" y="255004"/>
                  </a:lnTo>
                  <a:lnTo>
                    <a:pt x="192824" y="259954"/>
                  </a:lnTo>
                  <a:lnTo>
                    <a:pt x="214241" y="271123"/>
                  </a:lnTo>
                  <a:lnTo>
                    <a:pt x="231559" y="287785"/>
                  </a:lnTo>
                  <a:lnTo>
                    <a:pt x="267001" y="347749"/>
                  </a:lnTo>
                  <a:lnTo>
                    <a:pt x="284513" y="398021"/>
                  </a:lnTo>
                  <a:lnTo>
                    <a:pt x="29033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399150" y="558010"/>
            <a:ext cx="1106633" cy="1295006"/>
            <a:chOff x="1399150" y="558010"/>
            <a:chExt cx="1106633" cy="1295006"/>
          </a:xfrm>
        </p:grpSpPr>
        <p:sp>
          <p:nvSpPr>
            <p:cNvPr id="34" name="Freeform 33"/>
            <p:cNvSpPr/>
            <p:nvPr/>
          </p:nvSpPr>
          <p:spPr>
            <a:xfrm>
              <a:off x="1884601" y="55801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7041" y="52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95129" y="726466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95129" y="873865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05658" y="1063378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05658" y="1221305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26715" y="1368704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41706" y="1547689"/>
              <a:ext cx="6067" cy="42115"/>
            </a:xfrm>
            <a:custGeom>
              <a:avLst/>
              <a:gdLst/>
              <a:ahLst/>
              <a:cxnLst/>
              <a:rect l="0" t="0" r="0" b="0"/>
              <a:pathLst>
                <a:path w="6067" h="42115">
                  <a:moveTo>
                    <a:pt x="6066" y="0"/>
                  </a:moveTo>
                  <a:lnTo>
                    <a:pt x="476" y="16767"/>
                  </a:lnTo>
                  <a:lnTo>
                    <a:pt x="0" y="22876"/>
                  </a:lnTo>
                  <a:lnTo>
                    <a:pt x="606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68829" y="169508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9886" y="1831958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8342" y="1831958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0" y="0"/>
                  </a:move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05741" y="1836421"/>
              <a:ext cx="42114" cy="6067"/>
            </a:xfrm>
            <a:custGeom>
              <a:avLst/>
              <a:gdLst/>
              <a:ahLst/>
              <a:cxnLst/>
              <a:rect l="0" t="0" r="0" b="0"/>
              <a:pathLst>
                <a:path w="42114" h="6067">
                  <a:moveTo>
                    <a:pt x="0" y="6066"/>
                  </a:moveTo>
                  <a:lnTo>
                    <a:pt x="16767" y="476"/>
                  </a:lnTo>
                  <a:lnTo>
                    <a:pt x="22876" y="0"/>
                  </a:lnTo>
                  <a:lnTo>
                    <a:pt x="42113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63668" y="1853015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0" y="0"/>
                  </a:move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00414" y="1659248"/>
              <a:ext cx="135421" cy="183240"/>
            </a:xfrm>
            <a:custGeom>
              <a:avLst/>
              <a:gdLst/>
              <a:ahLst/>
              <a:cxnLst/>
              <a:rect l="0" t="0" r="0" b="0"/>
              <a:pathLst>
                <a:path w="135421" h="183240">
                  <a:moveTo>
                    <a:pt x="0" y="4254"/>
                  </a:moveTo>
                  <a:lnTo>
                    <a:pt x="58617" y="13319"/>
                  </a:lnTo>
                  <a:lnTo>
                    <a:pt x="115214" y="3137"/>
                  </a:lnTo>
                  <a:lnTo>
                    <a:pt x="125942" y="0"/>
                  </a:lnTo>
                  <a:lnTo>
                    <a:pt x="131925" y="1418"/>
                  </a:lnTo>
                  <a:lnTo>
                    <a:pt x="134743" y="5873"/>
                  </a:lnTo>
                  <a:lnTo>
                    <a:pt x="135420" y="56373"/>
                  </a:lnTo>
                  <a:lnTo>
                    <a:pt x="128482" y="110129"/>
                  </a:lnTo>
                  <a:lnTo>
                    <a:pt x="126976" y="148708"/>
                  </a:lnTo>
                  <a:lnTo>
                    <a:pt x="126342" y="183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99150" y="1189720"/>
              <a:ext cx="194588" cy="261101"/>
            </a:xfrm>
            <a:custGeom>
              <a:avLst/>
              <a:gdLst/>
              <a:ahLst/>
              <a:cxnLst/>
              <a:rect l="0" t="0" r="0" b="0"/>
              <a:pathLst>
                <a:path w="194588" h="261101">
                  <a:moveTo>
                    <a:pt x="64311" y="0"/>
                  </a:moveTo>
                  <a:lnTo>
                    <a:pt x="25937" y="29308"/>
                  </a:lnTo>
                  <a:lnTo>
                    <a:pt x="1185" y="57782"/>
                  </a:lnTo>
                  <a:lnTo>
                    <a:pt x="0" y="56068"/>
                  </a:lnTo>
                  <a:lnTo>
                    <a:pt x="380" y="51417"/>
                  </a:lnTo>
                  <a:lnTo>
                    <a:pt x="10161" y="40009"/>
                  </a:lnTo>
                  <a:lnTo>
                    <a:pt x="27376" y="28310"/>
                  </a:lnTo>
                  <a:lnTo>
                    <a:pt x="63376" y="16317"/>
                  </a:lnTo>
                  <a:lnTo>
                    <a:pt x="90021" y="13101"/>
                  </a:lnTo>
                  <a:lnTo>
                    <a:pt x="101338" y="15753"/>
                  </a:lnTo>
                  <a:lnTo>
                    <a:pt x="120152" y="28058"/>
                  </a:lnTo>
                  <a:lnTo>
                    <a:pt x="130073" y="48345"/>
                  </a:lnTo>
                  <a:lnTo>
                    <a:pt x="132719" y="60306"/>
                  </a:lnTo>
                  <a:lnTo>
                    <a:pt x="132143" y="70620"/>
                  </a:lnTo>
                  <a:lnTo>
                    <a:pt x="125264" y="88318"/>
                  </a:lnTo>
                  <a:lnTo>
                    <a:pt x="108237" y="111436"/>
                  </a:lnTo>
                  <a:lnTo>
                    <a:pt x="82785" y="127514"/>
                  </a:lnTo>
                  <a:lnTo>
                    <a:pt x="78967" y="128293"/>
                  </a:lnTo>
                  <a:lnTo>
                    <a:pt x="78761" y="126473"/>
                  </a:lnTo>
                  <a:lnTo>
                    <a:pt x="80963" y="122920"/>
                  </a:lnTo>
                  <a:lnTo>
                    <a:pt x="95888" y="118972"/>
                  </a:lnTo>
                  <a:lnTo>
                    <a:pt x="116950" y="118387"/>
                  </a:lnTo>
                  <a:lnTo>
                    <a:pt x="138009" y="122026"/>
                  </a:lnTo>
                  <a:lnTo>
                    <a:pt x="164006" y="136241"/>
                  </a:lnTo>
                  <a:lnTo>
                    <a:pt x="176080" y="151799"/>
                  </a:lnTo>
                  <a:lnTo>
                    <a:pt x="193363" y="190382"/>
                  </a:lnTo>
                  <a:lnTo>
                    <a:pt x="194587" y="210956"/>
                  </a:lnTo>
                  <a:lnTo>
                    <a:pt x="190062" y="230629"/>
                  </a:lnTo>
                  <a:lnTo>
                    <a:pt x="180251" y="247171"/>
                  </a:lnTo>
                  <a:lnTo>
                    <a:pt x="170850" y="252518"/>
                  </a:lnTo>
                  <a:lnTo>
                    <a:pt x="116854" y="261100"/>
                  </a:lnTo>
                  <a:lnTo>
                    <a:pt x="77929" y="259467"/>
                  </a:lnTo>
                  <a:lnTo>
                    <a:pt x="56325" y="253359"/>
                  </a:lnTo>
                  <a:lnTo>
                    <a:pt x="2219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02102" y="1133508"/>
              <a:ext cx="77215" cy="245726"/>
            </a:xfrm>
            <a:custGeom>
              <a:avLst/>
              <a:gdLst/>
              <a:ahLst/>
              <a:cxnLst/>
              <a:rect l="0" t="0" r="0" b="0"/>
              <a:pathLst>
                <a:path w="77215" h="245726">
                  <a:moveTo>
                    <a:pt x="56157" y="245725"/>
                  </a:moveTo>
                  <a:lnTo>
                    <a:pt x="38198" y="191850"/>
                  </a:lnTo>
                  <a:lnTo>
                    <a:pt x="17516" y="129803"/>
                  </a:lnTo>
                  <a:lnTo>
                    <a:pt x="0" y="77255"/>
                  </a:lnTo>
                  <a:lnTo>
                    <a:pt x="653" y="40090"/>
                  </a:lnTo>
                  <a:lnTo>
                    <a:pt x="5116" y="30256"/>
                  </a:lnTo>
                  <a:lnTo>
                    <a:pt x="19434" y="16210"/>
                  </a:lnTo>
                  <a:lnTo>
                    <a:pt x="47226" y="1725"/>
                  </a:lnTo>
                  <a:lnTo>
                    <a:pt x="54882" y="0"/>
                  </a:lnTo>
                  <a:lnTo>
                    <a:pt x="77214" y="3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95088" y="124236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08361" y="15641"/>
                  </a:lnTo>
                  <a:lnTo>
                    <a:pt x="91444" y="23720"/>
                  </a:lnTo>
                  <a:lnTo>
                    <a:pt x="33344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76267" y="1179191"/>
              <a:ext cx="29392" cy="178986"/>
            </a:xfrm>
            <a:custGeom>
              <a:avLst/>
              <a:gdLst/>
              <a:ahLst/>
              <a:cxnLst/>
              <a:rect l="0" t="0" r="0" b="0"/>
              <a:pathLst>
                <a:path w="29392" h="1789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27331"/>
                  </a:lnTo>
                  <a:lnTo>
                    <a:pt x="2939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31958" y="125289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9886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046000" y="1778002"/>
            <a:ext cx="1808260" cy="508363"/>
            <a:chOff x="6046000" y="1778002"/>
            <a:chExt cx="1808260" cy="508363"/>
          </a:xfrm>
        </p:grpSpPr>
        <p:sp>
          <p:nvSpPr>
            <p:cNvPr id="54" name="Freeform 53"/>
            <p:cNvSpPr/>
            <p:nvPr/>
          </p:nvSpPr>
          <p:spPr>
            <a:xfrm>
              <a:off x="6046000" y="1887519"/>
              <a:ext cx="271099" cy="397165"/>
            </a:xfrm>
            <a:custGeom>
              <a:avLst/>
              <a:gdLst/>
              <a:ahLst/>
              <a:cxnLst/>
              <a:rect l="0" t="0" r="0" b="0"/>
              <a:pathLst>
                <a:path w="271099" h="397165">
                  <a:moveTo>
                    <a:pt x="113171" y="60253"/>
                  </a:moveTo>
                  <a:lnTo>
                    <a:pt x="92927" y="118869"/>
                  </a:lnTo>
                  <a:lnTo>
                    <a:pt x="75420" y="168147"/>
                  </a:lnTo>
                  <a:lnTo>
                    <a:pt x="64291" y="218564"/>
                  </a:lnTo>
                  <a:lnTo>
                    <a:pt x="46931" y="275058"/>
                  </a:lnTo>
                  <a:lnTo>
                    <a:pt x="21318" y="336260"/>
                  </a:lnTo>
                  <a:lnTo>
                    <a:pt x="6276" y="373660"/>
                  </a:lnTo>
                  <a:lnTo>
                    <a:pt x="3303" y="376815"/>
                  </a:lnTo>
                  <a:lnTo>
                    <a:pt x="1321" y="374240"/>
                  </a:lnTo>
                  <a:lnTo>
                    <a:pt x="0" y="367843"/>
                  </a:lnTo>
                  <a:lnTo>
                    <a:pt x="17491" y="314043"/>
                  </a:lnTo>
                  <a:lnTo>
                    <a:pt x="32270" y="254274"/>
                  </a:lnTo>
                  <a:lnTo>
                    <a:pt x="48516" y="200928"/>
                  </a:lnTo>
                  <a:lnTo>
                    <a:pt x="62558" y="148078"/>
                  </a:lnTo>
                  <a:lnTo>
                    <a:pt x="78954" y="93458"/>
                  </a:lnTo>
                  <a:lnTo>
                    <a:pt x="104650" y="30498"/>
                  </a:lnTo>
                  <a:lnTo>
                    <a:pt x="118742" y="11543"/>
                  </a:lnTo>
                  <a:lnTo>
                    <a:pt x="127413" y="3213"/>
                  </a:lnTo>
                  <a:lnTo>
                    <a:pt x="136704" y="0"/>
                  </a:lnTo>
                  <a:lnTo>
                    <a:pt x="156385" y="2668"/>
                  </a:lnTo>
                  <a:lnTo>
                    <a:pt x="173711" y="21011"/>
                  </a:lnTo>
                  <a:lnTo>
                    <a:pt x="203898" y="74858"/>
                  </a:lnTo>
                  <a:lnTo>
                    <a:pt x="219731" y="122162"/>
                  </a:lnTo>
                  <a:lnTo>
                    <a:pt x="231832" y="178812"/>
                  </a:lnTo>
                  <a:lnTo>
                    <a:pt x="242826" y="234461"/>
                  </a:lnTo>
                  <a:lnTo>
                    <a:pt x="253492" y="287995"/>
                  </a:lnTo>
                  <a:lnTo>
                    <a:pt x="266407" y="348911"/>
                  </a:lnTo>
                  <a:lnTo>
                    <a:pt x="271098" y="397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27585" y="2116227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52643"/>
                  </a:moveTo>
                  <a:lnTo>
                    <a:pt x="104053" y="27449"/>
                  </a:lnTo>
                  <a:lnTo>
                    <a:pt x="46891" y="73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22383" y="200041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43440" y="209517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59295" y="1810901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0" y="0"/>
                  </a:moveTo>
                  <a:lnTo>
                    <a:pt x="9065" y="58617"/>
                  </a:lnTo>
                  <a:lnTo>
                    <a:pt x="7216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06653" y="198988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49" y="8333"/>
                  </a:lnTo>
                  <a:lnTo>
                    <a:pt x="63436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27710" y="2057045"/>
              <a:ext cx="210571" cy="229320"/>
            </a:xfrm>
            <a:custGeom>
              <a:avLst/>
              <a:gdLst/>
              <a:ahLst/>
              <a:cxnLst/>
              <a:rect l="0" t="0" r="0" b="0"/>
              <a:pathLst>
                <a:path w="210571" h="229320">
                  <a:moveTo>
                    <a:pt x="0" y="48654"/>
                  </a:moveTo>
                  <a:lnTo>
                    <a:pt x="29308" y="10281"/>
                  </a:lnTo>
                  <a:lnTo>
                    <a:pt x="48901" y="2353"/>
                  </a:lnTo>
                  <a:lnTo>
                    <a:pt x="72036" y="0"/>
                  </a:lnTo>
                  <a:lnTo>
                    <a:pt x="94017" y="2854"/>
                  </a:lnTo>
                  <a:lnTo>
                    <a:pt x="112365" y="11141"/>
                  </a:lnTo>
                  <a:lnTo>
                    <a:pt x="128318" y="23793"/>
                  </a:lnTo>
                  <a:lnTo>
                    <a:pt x="143208" y="41114"/>
                  </a:lnTo>
                  <a:lnTo>
                    <a:pt x="151385" y="63630"/>
                  </a:lnTo>
                  <a:lnTo>
                    <a:pt x="153850" y="89235"/>
                  </a:lnTo>
                  <a:lnTo>
                    <a:pt x="142890" y="152120"/>
                  </a:lnTo>
                  <a:lnTo>
                    <a:pt x="133065" y="184985"/>
                  </a:lnTo>
                  <a:lnTo>
                    <a:pt x="119971" y="203222"/>
                  </a:lnTo>
                  <a:lnTo>
                    <a:pt x="101284" y="217957"/>
                  </a:lnTo>
                  <a:lnTo>
                    <a:pt x="77380" y="228405"/>
                  </a:lnTo>
                  <a:lnTo>
                    <a:pt x="65624" y="229319"/>
                  </a:lnTo>
                  <a:lnTo>
                    <a:pt x="43204" y="224096"/>
                  </a:lnTo>
                  <a:lnTo>
                    <a:pt x="16441" y="208002"/>
                  </a:lnTo>
                  <a:lnTo>
                    <a:pt x="10960" y="199339"/>
                  </a:lnTo>
                  <a:lnTo>
                    <a:pt x="4872" y="177237"/>
                  </a:lnTo>
                  <a:lnTo>
                    <a:pt x="8404" y="154935"/>
                  </a:lnTo>
                  <a:lnTo>
                    <a:pt x="12621" y="144074"/>
                  </a:lnTo>
                  <a:lnTo>
                    <a:pt x="26666" y="128888"/>
                  </a:lnTo>
                  <a:lnTo>
                    <a:pt x="35326" y="123200"/>
                  </a:lnTo>
                  <a:lnTo>
                    <a:pt x="57424" y="120000"/>
                  </a:lnTo>
                  <a:lnTo>
                    <a:pt x="115056" y="130449"/>
                  </a:lnTo>
                  <a:lnTo>
                    <a:pt x="146005" y="141390"/>
                  </a:lnTo>
                  <a:lnTo>
                    <a:pt x="162767" y="152651"/>
                  </a:lnTo>
                  <a:lnTo>
                    <a:pt x="171682" y="155420"/>
                  </a:lnTo>
                  <a:lnTo>
                    <a:pt x="210570" y="153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75150" y="195830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34729" y="595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54093" y="1937243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24047" y="17981"/>
                  </a:lnTo>
                  <a:lnTo>
                    <a:pt x="80698" y="80393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17306" y="1778002"/>
              <a:ext cx="259920" cy="461649"/>
            </a:xfrm>
            <a:custGeom>
              <a:avLst/>
              <a:gdLst/>
              <a:ahLst/>
              <a:cxnLst/>
              <a:rect l="0" t="0" r="0" b="0"/>
              <a:pathLst>
                <a:path w="259920" h="461649">
                  <a:moveTo>
                    <a:pt x="200041" y="22371"/>
                  </a:moveTo>
                  <a:lnTo>
                    <a:pt x="145896" y="19251"/>
                  </a:lnTo>
                  <a:lnTo>
                    <a:pt x="85360" y="13306"/>
                  </a:lnTo>
                  <a:lnTo>
                    <a:pt x="35059" y="0"/>
                  </a:lnTo>
                  <a:lnTo>
                    <a:pt x="17141" y="5019"/>
                  </a:lnTo>
                  <a:lnTo>
                    <a:pt x="11428" y="11973"/>
                  </a:lnTo>
                  <a:lnTo>
                    <a:pt x="5079" y="32177"/>
                  </a:lnTo>
                  <a:lnTo>
                    <a:pt x="9001" y="88566"/>
                  </a:lnTo>
                  <a:lnTo>
                    <a:pt x="10226" y="142291"/>
                  </a:lnTo>
                  <a:lnTo>
                    <a:pt x="11638" y="189775"/>
                  </a:lnTo>
                  <a:lnTo>
                    <a:pt x="13607" y="190125"/>
                  </a:lnTo>
                  <a:lnTo>
                    <a:pt x="38056" y="158716"/>
                  </a:lnTo>
                  <a:lnTo>
                    <a:pt x="55518" y="148089"/>
                  </a:lnTo>
                  <a:lnTo>
                    <a:pt x="90668" y="141119"/>
                  </a:lnTo>
                  <a:lnTo>
                    <a:pt x="150534" y="141103"/>
                  </a:lnTo>
                  <a:lnTo>
                    <a:pt x="198580" y="161204"/>
                  </a:lnTo>
                  <a:lnTo>
                    <a:pt x="209596" y="167569"/>
                  </a:lnTo>
                  <a:lnTo>
                    <a:pt x="224955" y="187119"/>
                  </a:lnTo>
                  <a:lnTo>
                    <a:pt x="248295" y="242981"/>
                  </a:lnTo>
                  <a:lnTo>
                    <a:pt x="259919" y="288606"/>
                  </a:lnTo>
                  <a:lnTo>
                    <a:pt x="259116" y="325473"/>
                  </a:lnTo>
                  <a:lnTo>
                    <a:pt x="243955" y="387282"/>
                  </a:lnTo>
                  <a:lnTo>
                    <a:pt x="220067" y="429154"/>
                  </a:lnTo>
                  <a:lnTo>
                    <a:pt x="205432" y="444149"/>
                  </a:lnTo>
                  <a:lnTo>
                    <a:pt x="187228" y="454713"/>
                  </a:lnTo>
                  <a:lnTo>
                    <a:pt x="146072" y="461648"/>
                  </a:lnTo>
                  <a:lnTo>
                    <a:pt x="108011" y="458113"/>
                  </a:lnTo>
                  <a:lnTo>
                    <a:pt x="57643" y="438033"/>
                  </a:lnTo>
                  <a:lnTo>
                    <a:pt x="0" y="401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48974" y="1937243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0894" y="63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06860" y="1916186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5659" y="55659"/>
                  </a:lnTo>
                  <a:lnTo>
                    <a:pt x="116078" y="116078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8037584" y="1779316"/>
            <a:ext cx="332982" cy="482437"/>
          </a:xfrm>
          <a:custGeom>
            <a:avLst/>
            <a:gdLst/>
            <a:ahLst/>
            <a:cxnLst/>
            <a:rect l="0" t="0" r="0" b="0"/>
            <a:pathLst>
              <a:path w="332982" h="482437">
                <a:moveTo>
                  <a:pt x="122001" y="0"/>
                </a:moveTo>
                <a:lnTo>
                  <a:pt x="66342" y="45781"/>
                </a:lnTo>
                <a:lnTo>
                  <a:pt x="14256" y="99367"/>
                </a:lnTo>
                <a:lnTo>
                  <a:pt x="4548" y="104849"/>
                </a:lnTo>
                <a:lnTo>
                  <a:pt x="416" y="104994"/>
                </a:lnTo>
                <a:lnTo>
                  <a:pt x="0" y="101582"/>
                </a:lnTo>
                <a:lnTo>
                  <a:pt x="5778" y="89601"/>
                </a:lnTo>
                <a:lnTo>
                  <a:pt x="35134" y="55935"/>
                </a:lnTo>
                <a:lnTo>
                  <a:pt x="61168" y="40620"/>
                </a:lnTo>
                <a:lnTo>
                  <a:pt x="91108" y="28673"/>
                </a:lnTo>
                <a:lnTo>
                  <a:pt x="127796" y="28903"/>
                </a:lnTo>
                <a:lnTo>
                  <a:pt x="179774" y="40631"/>
                </a:lnTo>
                <a:lnTo>
                  <a:pt x="214999" y="64264"/>
                </a:lnTo>
                <a:lnTo>
                  <a:pt x="222604" y="70919"/>
                </a:lnTo>
                <a:lnTo>
                  <a:pt x="231055" y="93910"/>
                </a:lnTo>
                <a:lnTo>
                  <a:pt x="232471" y="121286"/>
                </a:lnTo>
                <a:lnTo>
                  <a:pt x="225302" y="145152"/>
                </a:lnTo>
                <a:lnTo>
                  <a:pt x="208111" y="172729"/>
                </a:lnTo>
                <a:lnTo>
                  <a:pt x="152828" y="217348"/>
                </a:lnTo>
                <a:lnTo>
                  <a:pt x="121776" y="232985"/>
                </a:lnTo>
                <a:lnTo>
                  <a:pt x="84761" y="239438"/>
                </a:lnTo>
                <a:lnTo>
                  <a:pt x="49746" y="235761"/>
                </a:lnTo>
                <a:lnTo>
                  <a:pt x="45755" y="233213"/>
                </a:lnTo>
                <a:lnTo>
                  <a:pt x="46604" y="230345"/>
                </a:lnTo>
                <a:lnTo>
                  <a:pt x="50680" y="227262"/>
                </a:lnTo>
                <a:lnTo>
                  <a:pt x="90843" y="222316"/>
                </a:lnTo>
                <a:lnTo>
                  <a:pt x="146955" y="224458"/>
                </a:lnTo>
                <a:lnTo>
                  <a:pt x="208429" y="241389"/>
                </a:lnTo>
                <a:lnTo>
                  <a:pt x="265184" y="265769"/>
                </a:lnTo>
                <a:lnTo>
                  <a:pt x="302233" y="297382"/>
                </a:lnTo>
                <a:lnTo>
                  <a:pt x="327351" y="332738"/>
                </a:lnTo>
                <a:lnTo>
                  <a:pt x="332981" y="356114"/>
                </a:lnTo>
                <a:lnTo>
                  <a:pt x="330414" y="378201"/>
                </a:lnTo>
                <a:lnTo>
                  <a:pt x="315814" y="409197"/>
                </a:lnTo>
                <a:lnTo>
                  <a:pt x="303287" y="425970"/>
                </a:lnTo>
                <a:lnTo>
                  <a:pt x="246335" y="462965"/>
                </a:lnTo>
                <a:lnTo>
                  <a:pt x="219375" y="474824"/>
                </a:lnTo>
                <a:lnTo>
                  <a:pt x="163940" y="482436"/>
                </a:lnTo>
                <a:lnTo>
                  <a:pt x="125069" y="480636"/>
                </a:lnTo>
                <a:lnTo>
                  <a:pt x="102308" y="474488"/>
                </a:lnTo>
                <a:lnTo>
                  <a:pt x="48302" y="4527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5836374" y="2505782"/>
            <a:ext cx="3606890" cy="989651"/>
            <a:chOff x="5836374" y="2505782"/>
            <a:chExt cx="3606890" cy="989651"/>
          </a:xfrm>
        </p:grpSpPr>
        <p:sp>
          <p:nvSpPr>
            <p:cNvPr id="68" name="Freeform 67"/>
            <p:cNvSpPr/>
            <p:nvPr/>
          </p:nvSpPr>
          <p:spPr>
            <a:xfrm>
              <a:off x="6236428" y="2716707"/>
              <a:ext cx="280713" cy="399729"/>
            </a:xfrm>
            <a:custGeom>
              <a:avLst/>
              <a:gdLst/>
              <a:ahLst/>
              <a:cxnLst/>
              <a:rect l="0" t="0" r="0" b="0"/>
              <a:pathLst>
                <a:path w="280713" h="399729">
                  <a:moveTo>
                    <a:pt x="112256" y="104930"/>
                  </a:moveTo>
                  <a:lnTo>
                    <a:pt x="96615" y="132486"/>
                  </a:lnTo>
                  <a:lnTo>
                    <a:pt x="81046" y="191828"/>
                  </a:lnTo>
                  <a:lnTo>
                    <a:pt x="70253" y="242592"/>
                  </a:lnTo>
                  <a:lnTo>
                    <a:pt x="56527" y="291558"/>
                  </a:lnTo>
                  <a:lnTo>
                    <a:pt x="36517" y="350025"/>
                  </a:lnTo>
                  <a:lnTo>
                    <a:pt x="24954" y="386951"/>
                  </a:lnTo>
                  <a:lnTo>
                    <a:pt x="20129" y="392380"/>
                  </a:lnTo>
                  <a:lnTo>
                    <a:pt x="14573" y="393659"/>
                  </a:lnTo>
                  <a:lnTo>
                    <a:pt x="8529" y="392173"/>
                  </a:lnTo>
                  <a:lnTo>
                    <a:pt x="4501" y="384163"/>
                  </a:lnTo>
                  <a:lnTo>
                    <a:pt x="0" y="340524"/>
                  </a:lnTo>
                  <a:lnTo>
                    <a:pt x="4386" y="290029"/>
                  </a:lnTo>
                  <a:lnTo>
                    <a:pt x="7374" y="238023"/>
                  </a:lnTo>
                  <a:lnTo>
                    <a:pt x="12809" y="187909"/>
                  </a:lnTo>
                  <a:lnTo>
                    <a:pt x="11590" y="132109"/>
                  </a:lnTo>
                  <a:lnTo>
                    <a:pt x="17212" y="101802"/>
                  </a:lnTo>
                  <a:lnTo>
                    <a:pt x="36766" y="50630"/>
                  </a:lnTo>
                  <a:lnTo>
                    <a:pt x="45950" y="25814"/>
                  </a:lnTo>
                  <a:lnTo>
                    <a:pt x="57830" y="6987"/>
                  </a:lnTo>
                  <a:lnTo>
                    <a:pt x="66613" y="2200"/>
                  </a:lnTo>
                  <a:lnTo>
                    <a:pt x="88851" y="0"/>
                  </a:lnTo>
                  <a:lnTo>
                    <a:pt x="97822" y="3391"/>
                  </a:lnTo>
                  <a:lnTo>
                    <a:pt x="110910" y="16518"/>
                  </a:lnTo>
                  <a:lnTo>
                    <a:pt x="156639" y="79491"/>
                  </a:lnTo>
                  <a:lnTo>
                    <a:pt x="187525" y="139058"/>
                  </a:lnTo>
                  <a:lnTo>
                    <a:pt x="212852" y="200974"/>
                  </a:lnTo>
                  <a:lnTo>
                    <a:pt x="230955" y="261379"/>
                  </a:lnTo>
                  <a:lnTo>
                    <a:pt x="251126" y="318717"/>
                  </a:lnTo>
                  <a:lnTo>
                    <a:pt x="275198" y="374589"/>
                  </a:lnTo>
                  <a:lnTo>
                    <a:pt x="280712" y="399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17098" y="2984027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6066"/>
                  </a:moveTo>
                  <a:lnTo>
                    <a:pt x="146821" y="2946"/>
                  </a:lnTo>
                  <a:lnTo>
                    <a:pt x="124915" y="0"/>
                  </a:lnTo>
                  <a:lnTo>
                    <a:pt x="72725" y="4521"/>
                  </a:lnTo>
                  <a:lnTo>
                    <a:pt x="34416" y="5608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59295" y="287427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95835" y="4940"/>
                  </a:lnTo>
                  <a:lnTo>
                    <a:pt x="3392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80352" y="295850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6"/>
                  </a:lnTo>
                  <a:lnTo>
                    <a:pt x="58498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27792" y="2758466"/>
              <a:ext cx="271047" cy="368498"/>
            </a:xfrm>
            <a:custGeom>
              <a:avLst/>
              <a:gdLst/>
              <a:ahLst/>
              <a:cxnLst/>
              <a:rect l="0" t="0" r="0" b="0"/>
              <a:pathLst>
                <a:path w="271047" h="368498">
                  <a:moveTo>
                    <a:pt x="0" y="0"/>
                  </a:moveTo>
                  <a:lnTo>
                    <a:pt x="58618" y="9065"/>
                  </a:lnTo>
                  <a:lnTo>
                    <a:pt x="120027" y="11409"/>
                  </a:lnTo>
                  <a:lnTo>
                    <a:pt x="175311" y="15685"/>
                  </a:lnTo>
                  <a:lnTo>
                    <a:pt x="238379" y="10038"/>
                  </a:lnTo>
                  <a:lnTo>
                    <a:pt x="261534" y="5241"/>
                  </a:lnTo>
                  <a:lnTo>
                    <a:pt x="267943" y="9343"/>
                  </a:lnTo>
                  <a:lnTo>
                    <a:pt x="271046" y="17927"/>
                  </a:lnTo>
                  <a:lnTo>
                    <a:pt x="270203" y="41893"/>
                  </a:lnTo>
                  <a:lnTo>
                    <a:pt x="250599" y="95406"/>
                  </a:lnTo>
                  <a:lnTo>
                    <a:pt x="224196" y="156626"/>
                  </a:lnTo>
                  <a:lnTo>
                    <a:pt x="203430" y="207715"/>
                  </a:lnTo>
                  <a:lnTo>
                    <a:pt x="171560" y="263645"/>
                  </a:lnTo>
                  <a:lnTo>
                    <a:pt x="142912" y="323148"/>
                  </a:lnTo>
                  <a:lnTo>
                    <a:pt x="1158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75233" y="311643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46644" y="2779523"/>
              <a:ext cx="352009" cy="428521"/>
            </a:xfrm>
            <a:custGeom>
              <a:avLst/>
              <a:gdLst/>
              <a:ahLst/>
              <a:cxnLst/>
              <a:rect l="0" t="0" r="0" b="0"/>
              <a:pathLst>
                <a:path w="352009" h="428521">
                  <a:moveTo>
                    <a:pt x="207615" y="0"/>
                  </a:moveTo>
                  <a:lnTo>
                    <a:pt x="148998" y="0"/>
                  </a:lnTo>
                  <a:lnTo>
                    <a:pt x="94824" y="7235"/>
                  </a:lnTo>
                  <a:lnTo>
                    <a:pt x="42183" y="12998"/>
                  </a:lnTo>
                  <a:lnTo>
                    <a:pt x="30647" y="15684"/>
                  </a:lnTo>
                  <a:lnTo>
                    <a:pt x="11589" y="28028"/>
                  </a:lnTo>
                  <a:lnTo>
                    <a:pt x="3232" y="36233"/>
                  </a:lnTo>
                  <a:lnTo>
                    <a:pt x="0" y="45212"/>
                  </a:lnTo>
                  <a:lnTo>
                    <a:pt x="185" y="54708"/>
                  </a:lnTo>
                  <a:lnTo>
                    <a:pt x="7770" y="112792"/>
                  </a:lnTo>
                  <a:lnTo>
                    <a:pt x="22100" y="168058"/>
                  </a:lnTo>
                  <a:lnTo>
                    <a:pt x="27786" y="172870"/>
                  </a:lnTo>
                  <a:lnTo>
                    <a:pt x="35087" y="173738"/>
                  </a:lnTo>
                  <a:lnTo>
                    <a:pt x="51387" y="168464"/>
                  </a:lnTo>
                  <a:lnTo>
                    <a:pt x="114867" y="124639"/>
                  </a:lnTo>
                  <a:lnTo>
                    <a:pt x="145040" y="112839"/>
                  </a:lnTo>
                  <a:lnTo>
                    <a:pt x="165765" y="111762"/>
                  </a:lnTo>
                  <a:lnTo>
                    <a:pt x="225414" y="123685"/>
                  </a:lnTo>
                  <a:lnTo>
                    <a:pt x="270142" y="140158"/>
                  </a:lnTo>
                  <a:lnTo>
                    <a:pt x="280885" y="146081"/>
                  </a:lnTo>
                  <a:lnTo>
                    <a:pt x="307184" y="176774"/>
                  </a:lnTo>
                  <a:lnTo>
                    <a:pt x="341076" y="239669"/>
                  </a:lnTo>
                  <a:lnTo>
                    <a:pt x="348819" y="263277"/>
                  </a:lnTo>
                  <a:lnTo>
                    <a:pt x="352008" y="304046"/>
                  </a:lnTo>
                  <a:lnTo>
                    <a:pt x="348609" y="335953"/>
                  </a:lnTo>
                  <a:lnTo>
                    <a:pt x="336959" y="363392"/>
                  </a:lnTo>
                  <a:lnTo>
                    <a:pt x="310670" y="395450"/>
                  </a:lnTo>
                  <a:lnTo>
                    <a:pt x="280653" y="416648"/>
                  </a:lnTo>
                  <a:lnTo>
                    <a:pt x="258794" y="424993"/>
                  </a:lnTo>
                  <a:lnTo>
                    <a:pt x="220179" y="428520"/>
                  </a:lnTo>
                  <a:lnTo>
                    <a:pt x="162090" y="416705"/>
                  </a:lnTo>
                  <a:lnTo>
                    <a:pt x="100226" y="392188"/>
                  </a:lnTo>
                  <a:lnTo>
                    <a:pt x="4968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23068" y="2863751"/>
              <a:ext cx="194487" cy="442198"/>
            </a:xfrm>
            <a:custGeom>
              <a:avLst/>
              <a:gdLst/>
              <a:ahLst/>
              <a:cxnLst/>
              <a:rect l="0" t="0" r="0" b="0"/>
              <a:pathLst>
                <a:path w="194487" h="442198">
                  <a:moveTo>
                    <a:pt x="78673" y="442197"/>
                  </a:moveTo>
                  <a:lnTo>
                    <a:pt x="60715" y="385982"/>
                  </a:lnTo>
                  <a:lnTo>
                    <a:pt x="47006" y="327411"/>
                  </a:lnTo>
                  <a:lnTo>
                    <a:pt x="33033" y="270434"/>
                  </a:lnTo>
                  <a:lnTo>
                    <a:pt x="19008" y="214120"/>
                  </a:lnTo>
                  <a:lnTo>
                    <a:pt x="8092" y="157935"/>
                  </a:lnTo>
                  <a:lnTo>
                    <a:pt x="0" y="101777"/>
                  </a:lnTo>
                  <a:lnTo>
                    <a:pt x="1680" y="65251"/>
                  </a:lnTo>
                  <a:lnTo>
                    <a:pt x="9748" y="46158"/>
                  </a:lnTo>
                  <a:lnTo>
                    <a:pt x="15176" y="37791"/>
                  </a:lnTo>
                  <a:lnTo>
                    <a:pt x="30564" y="25375"/>
                  </a:lnTo>
                  <a:lnTo>
                    <a:pt x="69039" y="7872"/>
                  </a:lnTo>
                  <a:lnTo>
                    <a:pt x="132357" y="1036"/>
                  </a:lnTo>
                  <a:lnTo>
                    <a:pt x="1944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75399" y="308484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62563" y="2195"/>
                  </a:lnTo>
                  <a:lnTo>
                    <a:pt x="105551" y="434"/>
                  </a:lnTo>
                  <a:lnTo>
                    <a:pt x="47539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80725" y="2916393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0" y="54145"/>
                  </a:lnTo>
                  <a:lnTo>
                    <a:pt x="8405" y="116965"/>
                  </a:lnTo>
                  <a:lnTo>
                    <a:pt x="17958" y="165028"/>
                  </a:lnTo>
                  <a:lnTo>
                    <a:pt x="28198" y="222033"/>
                  </a:lnTo>
                  <a:lnTo>
                    <a:pt x="37471" y="276488"/>
                  </a:lnTo>
                  <a:lnTo>
                    <a:pt x="44317" y="337932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54383" y="308484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198193" y="18395"/>
                  </a:lnTo>
                  <a:lnTo>
                    <a:pt x="147987" y="12083"/>
                  </a:lnTo>
                  <a:lnTo>
                    <a:pt x="86077" y="7716"/>
                  </a:lnTo>
                  <a:lnTo>
                    <a:pt x="28441" y="15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73031" y="2722968"/>
              <a:ext cx="223550" cy="196696"/>
            </a:xfrm>
            <a:custGeom>
              <a:avLst/>
              <a:gdLst/>
              <a:ahLst/>
              <a:cxnLst/>
              <a:rect l="0" t="0" r="0" b="0"/>
              <a:pathLst>
                <a:path w="223550" h="196696">
                  <a:moveTo>
                    <a:pt x="12979" y="24969"/>
                  </a:moveTo>
                  <a:lnTo>
                    <a:pt x="30960" y="9328"/>
                  </a:lnTo>
                  <a:lnTo>
                    <a:pt x="47877" y="1250"/>
                  </a:lnTo>
                  <a:lnTo>
                    <a:pt x="70214" y="0"/>
                  </a:lnTo>
                  <a:lnTo>
                    <a:pt x="93399" y="4513"/>
                  </a:lnTo>
                  <a:lnTo>
                    <a:pt x="119605" y="20208"/>
                  </a:lnTo>
                  <a:lnTo>
                    <a:pt x="134848" y="32992"/>
                  </a:lnTo>
                  <a:lnTo>
                    <a:pt x="150993" y="58932"/>
                  </a:lnTo>
                  <a:lnTo>
                    <a:pt x="157598" y="94434"/>
                  </a:lnTo>
                  <a:lnTo>
                    <a:pt x="153965" y="129000"/>
                  </a:lnTo>
                  <a:lnTo>
                    <a:pt x="145440" y="147634"/>
                  </a:lnTo>
                  <a:lnTo>
                    <a:pt x="132681" y="163715"/>
                  </a:lnTo>
                  <a:lnTo>
                    <a:pt x="105768" y="184752"/>
                  </a:lnTo>
                  <a:lnTo>
                    <a:pt x="85804" y="194640"/>
                  </a:lnTo>
                  <a:lnTo>
                    <a:pt x="65234" y="196695"/>
                  </a:lnTo>
                  <a:lnTo>
                    <a:pt x="23431" y="188482"/>
                  </a:lnTo>
                  <a:lnTo>
                    <a:pt x="15268" y="183111"/>
                  </a:lnTo>
                  <a:lnTo>
                    <a:pt x="3078" y="167784"/>
                  </a:lnTo>
                  <a:lnTo>
                    <a:pt x="0" y="149274"/>
                  </a:lnTo>
                  <a:lnTo>
                    <a:pt x="817" y="139425"/>
                  </a:lnTo>
                  <a:lnTo>
                    <a:pt x="4871" y="131689"/>
                  </a:lnTo>
                  <a:lnTo>
                    <a:pt x="18734" y="119973"/>
                  </a:lnTo>
                  <a:lnTo>
                    <a:pt x="51859" y="112390"/>
                  </a:lnTo>
                  <a:lnTo>
                    <a:pt x="91310" y="115733"/>
                  </a:lnTo>
                  <a:lnTo>
                    <a:pt x="127045" y="129721"/>
                  </a:lnTo>
                  <a:lnTo>
                    <a:pt x="182745" y="172596"/>
                  </a:lnTo>
                  <a:lnTo>
                    <a:pt x="223549" y="193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36374" y="2505782"/>
              <a:ext cx="3606890" cy="989651"/>
            </a:xfrm>
            <a:custGeom>
              <a:avLst/>
              <a:gdLst/>
              <a:ahLst/>
              <a:cxnLst/>
              <a:rect l="0" t="0" r="0" b="0"/>
              <a:pathLst>
                <a:path w="3606890" h="989651">
                  <a:moveTo>
                    <a:pt x="1207191" y="94756"/>
                  </a:moveTo>
                  <a:lnTo>
                    <a:pt x="1148574" y="71037"/>
                  </a:lnTo>
                  <a:lnTo>
                    <a:pt x="1095569" y="56319"/>
                  </a:lnTo>
                  <a:lnTo>
                    <a:pt x="1040733" y="42147"/>
                  </a:lnTo>
                  <a:lnTo>
                    <a:pt x="989804" y="31595"/>
                  </a:lnTo>
                  <a:lnTo>
                    <a:pt x="938839" y="21060"/>
                  </a:lnTo>
                  <a:lnTo>
                    <a:pt x="876165" y="13649"/>
                  </a:lnTo>
                  <a:lnTo>
                    <a:pt x="815092" y="11453"/>
                  </a:lnTo>
                  <a:lnTo>
                    <a:pt x="758001" y="10802"/>
                  </a:lnTo>
                  <a:lnTo>
                    <a:pt x="698581" y="10610"/>
                  </a:lnTo>
                  <a:lnTo>
                    <a:pt x="636582" y="10545"/>
                  </a:lnTo>
                  <a:lnTo>
                    <a:pt x="579274" y="11701"/>
                  </a:lnTo>
                  <a:lnTo>
                    <a:pt x="533451" y="18935"/>
                  </a:lnTo>
                  <a:lnTo>
                    <a:pt x="473080" y="28487"/>
                  </a:lnTo>
                  <a:lnTo>
                    <a:pt x="423997" y="38726"/>
                  </a:lnTo>
                  <a:lnTo>
                    <a:pt x="368610" y="52667"/>
                  </a:lnTo>
                  <a:lnTo>
                    <a:pt x="305520" y="77429"/>
                  </a:lnTo>
                  <a:lnTo>
                    <a:pt x="249595" y="103422"/>
                  </a:lnTo>
                  <a:lnTo>
                    <a:pt x="196520" y="137087"/>
                  </a:lnTo>
                  <a:lnTo>
                    <a:pt x="136409" y="179003"/>
                  </a:lnTo>
                  <a:lnTo>
                    <a:pt x="84334" y="237184"/>
                  </a:lnTo>
                  <a:lnTo>
                    <a:pt x="36464" y="297399"/>
                  </a:lnTo>
                  <a:lnTo>
                    <a:pt x="12817" y="353110"/>
                  </a:lnTo>
                  <a:lnTo>
                    <a:pt x="0" y="402243"/>
                  </a:lnTo>
                  <a:lnTo>
                    <a:pt x="596" y="442837"/>
                  </a:lnTo>
                  <a:lnTo>
                    <a:pt x="7631" y="469387"/>
                  </a:lnTo>
                  <a:lnTo>
                    <a:pt x="50533" y="525846"/>
                  </a:lnTo>
                  <a:lnTo>
                    <a:pt x="99798" y="570658"/>
                  </a:lnTo>
                  <a:lnTo>
                    <a:pt x="163064" y="611072"/>
                  </a:lnTo>
                  <a:lnTo>
                    <a:pt x="214508" y="642363"/>
                  </a:lnTo>
                  <a:lnTo>
                    <a:pt x="266794" y="668271"/>
                  </a:lnTo>
                  <a:lnTo>
                    <a:pt x="324921" y="685177"/>
                  </a:lnTo>
                  <a:lnTo>
                    <a:pt x="383398" y="700200"/>
                  </a:lnTo>
                  <a:lnTo>
                    <a:pt x="435676" y="707500"/>
                  </a:lnTo>
                  <a:lnTo>
                    <a:pt x="485733" y="714271"/>
                  </a:lnTo>
                  <a:lnTo>
                    <a:pt x="540682" y="724014"/>
                  </a:lnTo>
                  <a:lnTo>
                    <a:pt x="596596" y="734084"/>
                  </a:lnTo>
                  <a:lnTo>
                    <a:pt x="652701" y="736420"/>
                  </a:lnTo>
                  <a:lnTo>
                    <a:pt x="710014" y="745287"/>
                  </a:lnTo>
                  <a:lnTo>
                    <a:pt x="773327" y="755184"/>
                  </a:lnTo>
                  <a:lnTo>
                    <a:pt x="820105" y="760322"/>
                  </a:lnTo>
                  <a:lnTo>
                    <a:pt x="882725" y="766949"/>
                  </a:lnTo>
                  <a:lnTo>
                    <a:pt x="931548" y="773686"/>
                  </a:lnTo>
                  <a:lnTo>
                    <a:pt x="983059" y="777502"/>
                  </a:lnTo>
                  <a:lnTo>
                    <a:pt x="1045631" y="787197"/>
                  </a:lnTo>
                  <a:lnTo>
                    <a:pt x="1097060" y="795803"/>
                  </a:lnTo>
                  <a:lnTo>
                    <a:pt x="1155062" y="800043"/>
                  </a:lnTo>
                  <a:lnTo>
                    <a:pt x="1209813" y="807018"/>
                  </a:lnTo>
                  <a:lnTo>
                    <a:pt x="1263080" y="810775"/>
                  </a:lnTo>
                  <a:lnTo>
                    <a:pt x="1315908" y="818777"/>
                  </a:lnTo>
                  <a:lnTo>
                    <a:pt x="1368604" y="827387"/>
                  </a:lnTo>
                  <a:lnTo>
                    <a:pt x="1421263" y="831628"/>
                  </a:lnTo>
                  <a:lnTo>
                    <a:pt x="1473910" y="839774"/>
                  </a:lnTo>
                  <a:lnTo>
                    <a:pt x="1527723" y="848426"/>
                  </a:lnTo>
                  <a:lnTo>
                    <a:pt x="1586433" y="852680"/>
                  </a:lnTo>
                  <a:lnTo>
                    <a:pt x="1642563" y="860829"/>
                  </a:lnTo>
                  <a:lnTo>
                    <a:pt x="1703127" y="870653"/>
                  </a:lnTo>
                  <a:lnTo>
                    <a:pt x="1764356" y="880972"/>
                  </a:lnTo>
                  <a:lnTo>
                    <a:pt x="1821233" y="890269"/>
                  </a:lnTo>
                  <a:lnTo>
                    <a:pt x="1880849" y="894713"/>
                  </a:lnTo>
                  <a:lnTo>
                    <a:pt x="1937247" y="902919"/>
                  </a:lnTo>
                  <a:lnTo>
                    <a:pt x="1996722" y="912760"/>
                  </a:lnTo>
                  <a:lnTo>
                    <a:pt x="2053079" y="921914"/>
                  </a:lnTo>
                  <a:lnTo>
                    <a:pt x="2113711" y="926317"/>
                  </a:lnTo>
                  <a:lnTo>
                    <a:pt x="2176129" y="934510"/>
                  </a:lnTo>
                  <a:lnTo>
                    <a:pt x="2237908" y="943177"/>
                  </a:lnTo>
                  <a:lnTo>
                    <a:pt x="2294947" y="947434"/>
                  </a:lnTo>
                  <a:lnTo>
                    <a:pt x="2355781" y="955585"/>
                  </a:lnTo>
                  <a:lnTo>
                    <a:pt x="2417090" y="965409"/>
                  </a:lnTo>
                  <a:lnTo>
                    <a:pt x="2473990" y="974559"/>
                  </a:lnTo>
                  <a:lnTo>
                    <a:pt x="2533613" y="978959"/>
                  </a:lnTo>
                  <a:lnTo>
                    <a:pt x="2588844" y="985983"/>
                  </a:lnTo>
                  <a:lnTo>
                    <a:pt x="2642253" y="988584"/>
                  </a:lnTo>
                  <a:lnTo>
                    <a:pt x="2696292" y="989355"/>
                  </a:lnTo>
                  <a:lnTo>
                    <a:pt x="2753898" y="989583"/>
                  </a:lnTo>
                  <a:lnTo>
                    <a:pt x="2802812" y="989650"/>
                  </a:lnTo>
                  <a:lnTo>
                    <a:pt x="2853830" y="988501"/>
                  </a:lnTo>
                  <a:lnTo>
                    <a:pt x="2905991" y="982441"/>
                  </a:lnTo>
                  <a:lnTo>
                    <a:pt x="2957321" y="978955"/>
                  </a:lnTo>
                  <a:lnTo>
                    <a:pt x="3020299" y="971010"/>
                  </a:lnTo>
                  <a:lnTo>
                    <a:pt x="3083129" y="963504"/>
                  </a:lnTo>
                  <a:lnTo>
                    <a:pt x="3131989" y="954107"/>
                  </a:lnTo>
                  <a:lnTo>
                    <a:pt x="3192495" y="940452"/>
                  </a:lnTo>
                  <a:lnTo>
                    <a:pt x="3249507" y="926489"/>
                  </a:lnTo>
                  <a:lnTo>
                    <a:pt x="3312645" y="907788"/>
                  </a:lnTo>
                  <a:lnTo>
                    <a:pt x="3369297" y="880350"/>
                  </a:lnTo>
                  <a:lnTo>
                    <a:pt x="3425288" y="852659"/>
                  </a:lnTo>
                  <a:lnTo>
                    <a:pt x="3469444" y="820741"/>
                  </a:lnTo>
                  <a:lnTo>
                    <a:pt x="3526916" y="765052"/>
                  </a:lnTo>
                  <a:lnTo>
                    <a:pt x="3583120" y="703329"/>
                  </a:lnTo>
                  <a:lnTo>
                    <a:pt x="3598588" y="667618"/>
                  </a:lnTo>
                  <a:lnTo>
                    <a:pt x="3604992" y="616223"/>
                  </a:lnTo>
                  <a:lnTo>
                    <a:pt x="3606889" y="562130"/>
                  </a:lnTo>
                  <a:lnTo>
                    <a:pt x="3601862" y="520237"/>
                  </a:lnTo>
                  <a:lnTo>
                    <a:pt x="3575212" y="460168"/>
                  </a:lnTo>
                  <a:lnTo>
                    <a:pt x="3546754" y="401063"/>
                  </a:lnTo>
                  <a:lnTo>
                    <a:pt x="3505801" y="346063"/>
                  </a:lnTo>
                  <a:lnTo>
                    <a:pt x="3455603" y="284383"/>
                  </a:lnTo>
                  <a:lnTo>
                    <a:pt x="3396707" y="238964"/>
                  </a:lnTo>
                  <a:lnTo>
                    <a:pt x="3338832" y="203593"/>
                  </a:lnTo>
                  <a:lnTo>
                    <a:pt x="3284393" y="176653"/>
                  </a:lnTo>
                  <a:lnTo>
                    <a:pt x="3231698" y="155734"/>
                  </a:lnTo>
                  <a:lnTo>
                    <a:pt x="3175969" y="129418"/>
                  </a:lnTo>
                  <a:lnTo>
                    <a:pt x="3115871" y="110095"/>
                  </a:lnTo>
                  <a:lnTo>
                    <a:pt x="3067211" y="97481"/>
                  </a:lnTo>
                  <a:lnTo>
                    <a:pt x="3005135" y="75971"/>
                  </a:lnTo>
                  <a:lnTo>
                    <a:pt x="2954201" y="63844"/>
                  </a:lnTo>
                  <a:lnTo>
                    <a:pt x="2902066" y="55962"/>
                  </a:lnTo>
                  <a:lnTo>
                    <a:pt x="2846454" y="50506"/>
                  </a:lnTo>
                  <a:lnTo>
                    <a:pt x="2788642" y="41481"/>
                  </a:lnTo>
                  <a:lnTo>
                    <a:pt x="2734467" y="31398"/>
                  </a:lnTo>
                  <a:lnTo>
                    <a:pt x="2678252" y="24121"/>
                  </a:lnTo>
                  <a:lnTo>
                    <a:pt x="2617141" y="18845"/>
                  </a:lnTo>
                  <a:lnTo>
                    <a:pt x="2554582" y="12993"/>
                  </a:lnTo>
                  <a:lnTo>
                    <a:pt x="2491592" y="11259"/>
                  </a:lnTo>
                  <a:lnTo>
                    <a:pt x="2431594" y="10745"/>
                  </a:lnTo>
                  <a:lnTo>
                    <a:pt x="2370532" y="10593"/>
                  </a:lnTo>
                  <a:lnTo>
                    <a:pt x="2325526" y="9387"/>
                  </a:lnTo>
                  <a:lnTo>
                    <a:pt x="2282126" y="4952"/>
                  </a:lnTo>
                  <a:lnTo>
                    <a:pt x="2239440" y="2201"/>
                  </a:lnTo>
                  <a:lnTo>
                    <a:pt x="2195903" y="978"/>
                  </a:lnTo>
                  <a:lnTo>
                    <a:pt x="2149257" y="435"/>
                  </a:lnTo>
                  <a:lnTo>
                    <a:pt x="2104348" y="193"/>
                  </a:lnTo>
                  <a:lnTo>
                    <a:pt x="2060992" y="86"/>
                  </a:lnTo>
                  <a:lnTo>
                    <a:pt x="2018326" y="38"/>
                  </a:lnTo>
                  <a:lnTo>
                    <a:pt x="1972847" y="17"/>
                  </a:lnTo>
                  <a:lnTo>
                    <a:pt x="1926509" y="7"/>
                  </a:lnTo>
                  <a:lnTo>
                    <a:pt x="1882517" y="3"/>
                  </a:lnTo>
                  <a:lnTo>
                    <a:pt x="1836449" y="2"/>
                  </a:lnTo>
                  <a:lnTo>
                    <a:pt x="1788678" y="1"/>
                  </a:lnTo>
                  <a:lnTo>
                    <a:pt x="1740150" y="0"/>
                  </a:lnTo>
                  <a:lnTo>
                    <a:pt x="1691286" y="3120"/>
                  </a:lnTo>
                  <a:lnTo>
                    <a:pt x="1642273" y="7236"/>
                  </a:lnTo>
                  <a:lnTo>
                    <a:pt x="1593193" y="9065"/>
                  </a:lnTo>
                  <a:lnTo>
                    <a:pt x="1544084" y="9878"/>
                  </a:lnTo>
                  <a:lnTo>
                    <a:pt x="1494961" y="10240"/>
                  </a:lnTo>
                  <a:lnTo>
                    <a:pt x="1445833" y="10400"/>
                  </a:lnTo>
                  <a:lnTo>
                    <a:pt x="1396702" y="13591"/>
                  </a:lnTo>
                  <a:lnTo>
                    <a:pt x="1347570" y="18909"/>
                  </a:lnTo>
                  <a:lnTo>
                    <a:pt x="1298437" y="25172"/>
                  </a:lnTo>
                  <a:lnTo>
                    <a:pt x="1249305" y="31854"/>
                  </a:lnTo>
                  <a:lnTo>
                    <a:pt x="1200172" y="39894"/>
                  </a:lnTo>
                  <a:lnTo>
                    <a:pt x="1151039" y="51266"/>
                  </a:lnTo>
                  <a:lnTo>
                    <a:pt x="1095667" y="73478"/>
                  </a:lnTo>
                  <a:lnTo>
                    <a:pt x="1033377" y="103269"/>
                  </a:lnTo>
                  <a:lnTo>
                    <a:pt x="100714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85379" y="210239"/>
            <a:ext cx="4305088" cy="579572"/>
            <a:chOff x="485379" y="210239"/>
            <a:chExt cx="4305088" cy="579572"/>
          </a:xfrm>
        </p:grpSpPr>
        <p:sp>
          <p:nvSpPr>
            <p:cNvPr id="2" name="Freeform 1"/>
            <p:cNvSpPr/>
            <p:nvPr/>
          </p:nvSpPr>
          <p:spPr>
            <a:xfrm>
              <a:off x="485379" y="210239"/>
              <a:ext cx="256295" cy="432000"/>
            </a:xfrm>
            <a:custGeom>
              <a:avLst/>
              <a:gdLst/>
              <a:ahLst/>
              <a:cxnLst/>
              <a:rect l="0" t="0" r="0" b="0"/>
              <a:pathLst>
                <a:path w="256295" h="432000">
                  <a:moveTo>
                    <a:pt x="41045" y="63501"/>
                  </a:moveTo>
                  <a:lnTo>
                    <a:pt x="33810" y="91058"/>
                  </a:lnTo>
                  <a:lnTo>
                    <a:pt x="31167" y="150400"/>
                  </a:lnTo>
                  <a:lnTo>
                    <a:pt x="30710" y="201163"/>
                  </a:lnTo>
                  <a:lnTo>
                    <a:pt x="27454" y="256368"/>
                  </a:lnTo>
                  <a:lnTo>
                    <a:pt x="22201" y="314060"/>
                  </a:lnTo>
                  <a:lnTo>
                    <a:pt x="17524" y="365078"/>
                  </a:lnTo>
                  <a:lnTo>
                    <a:pt x="11053" y="424239"/>
                  </a:lnTo>
                  <a:lnTo>
                    <a:pt x="9352" y="430335"/>
                  </a:lnTo>
                  <a:lnTo>
                    <a:pt x="7048" y="430890"/>
                  </a:lnTo>
                  <a:lnTo>
                    <a:pt x="4343" y="427750"/>
                  </a:lnTo>
                  <a:lnTo>
                    <a:pt x="0" y="387919"/>
                  </a:lnTo>
                  <a:lnTo>
                    <a:pt x="2262" y="331178"/>
                  </a:lnTo>
                  <a:lnTo>
                    <a:pt x="8038" y="274303"/>
                  </a:lnTo>
                  <a:lnTo>
                    <a:pt x="9039" y="223967"/>
                  </a:lnTo>
                  <a:lnTo>
                    <a:pt x="16612" y="170198"/>
                  </a:lnTo>
                  <a:lnTo>
                    <a:pt x="22441" y="115729"/>
                  </a:lnTo>
                  <a:lnTo>
                    <a:pt x="34511" y="59910"/>
                  </a:lnTo>
                  <a:lnTo>
                    <a:pt x="44698" y="23443"/>
                  </a:lnTo>
                  <a:lnTo>
                    <a:pt x="50500" y="14569"/>
                  </a:lnTo>
                  <a:lnTo>
                    <a:pt x="66304" y="1589"/>
                  </a:lnTo>
                  <a:lnTo>
                    <a:pt x="75432" y="0"/>
                  </a:lnTo>
                  <a:lnTo>
                    <a:pt x="94933" y="4473"/>
                  </a:lnTo>
                  <a:lnTo>
                    <a:pt x="120053" y="20145"/>
                  </a:lnTo>
                  <a:lnTo>
                    <a:pt x="149502" y="55977"/>
                  </a:lnTo>
                  <a:lnTo>
                    <a:pt x="169627" y="95847"/>
                  </a:lnTo>
                  <a:lnTo>
                    <a:pt x="183519" y="147565"/>
                  </a:lnTo>
                  <a:lnTo>
                    <a:pt x="198693" y="204499"/>
                  </a:lnTo>
                  <a:lnTo>
                    <a:pt x="212956" y="260199"/>
                  </a:lnTo>
                  <a:lnTo>
                    <a:pt x="230551" y="315745"/>
                  </a:lnTo>
                  <a:lnTo>
                    <a:pt x="248105" y="376005"/>
                  </a:lnTo>
                  <a:lnTo>
                    <a:pt x="256294" y="407609"/>
                  </a:lnTo>
                  <a:lnTo>
                    <a:pt x="251615" y="4319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48431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1720" y="0"/>
                  </a:lnTo>
                  <a:lnTo>
                    <a:pt x="6082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8610" y="389554"/>
              <a:ext cx="131069" cy="241723"/>
            </a:xfrm>
            <a:custGeom>
              <a:avLst/>
              <a:gdLst/>
              <a:ahLst/>
              <a:cxnLst/>
              <a:rect l="0" t="0" r="0" b="0"/>
              <a:pathLst>
                <a:path w="131069" h="241723">
                  <a:moveTo>
                    <a:pt x="4726" y="115813"/>
                  </a:moveTo>
                  <a:lnTo>
                    <a:pt x="22685" y="170858"/>
                  </a:lnTo>
                  <a:lnTo>
                    <a:pt x="33273" y="222266"/>
                  </a:lnTo>
                  <a:lnTo>
                    <a:pt x="33792" y="241505"/>
                  </a:lnTo>
                  <a:lnTo>
                    <a:pt x="32292" y="241722"/>
                  </a:lnTo>
                  <a:lnTo>
                    <a:pt x="21480" y="216853"/>
                  </a:lnTo>
                  <a:lnTo>
                    <a:pt x="4622" y="156444"/>
                  </a:lnTo>
                  <a:lnTo>
                    <a:pt x="0" y="129192"/>
                  </a:lnTo>
                  <a:lnTo>
                    <a:pt x="6566" y="73569"/>
                  </a:lnTo>
                  <a:lnTo>
                    <a:pt x="9462" y="59575"/>
                  </a:lnTo>
                  <a:lnTo>
                    <a:pt x="22039" y="37786"/>
                  </a:lnTo>
                  <a:lnTo>
                    <a:pt x="39327" y="21473"/>
                  </a:lnTo>
                  <a:lnTo>
                    <a:pt x="58709" y="10323"/>
                  </a:lnTo>
                  <a:lnTo>
                    <a:pt x="112282" y="1359"/>
                  </a:lnTo>
                  <a:lnTo>
                    <a:pt x="1310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399472"/>
              <a:ext cx="157928" cy="239803"/>
            </a:xfrm>
            <a:custGeom>
              <a:avLst/>
              <a:gdLst/>
              <a:ahLst/>
              <a:cxnLst/>
              <a:rect l="0" t="0" r="0" b="0"/>
              <a:pathLst>
                <a:path w="157928" h="239803">
                  <a:moveTo>
                    <a:pt x="0" y="105895"/>
                  </a:moveTo>
                  <a:lnTo>
                    <a:pt x="16767" y="111485"/>
                  </a:lnTo>
                  <a:lnTo>
                    <a:pt x="34358" y="111109"/>
                  </a:lnTo>
                  <a:lnTo>
                    <a:pt x="91829" y="97007"/>
                  </a:lnTo>
                  <a:lnTo>
                    <a:pt x="114512" y="85957"/>
                  </a:lnTo>
                  <a:lnTo>
                    <a:pt x="121965" y="77395"/>
                  </a:lnTo>
                  <a:lnTo>
                    <a:pt x="130246" y="55404"/>
                  </a:lnTo>
                  <a:lnTo>
                    <a:pt x="127687" y="33152"/>
                  </a:lnTo>
                  <a:lnTo>
                    <a:pt x="123729" y="22305"/>
                  </a:lnTo>
                  <a:lnTo>
                    <a:pt x="109973" y="7133"/>
                  </a:lnTo>
                  <a:lnTo>
                    <a:pt x="101391" y="1449"/>
                  </a:lnTo>
                  <a:lnTo>
                    <a:pt x="92160" y="0"/>
                  </a:lnTo>
                  <a:lnTo>
                    <a:pt x="72546" y="4628"/>
                  </a:lnTo>
                  <a:lnTo>
                    <a:pt x="47361" y="20388"/>
                  </a:lnTo>
                  <a:lnTo>
                    <a:pt x="25081" y="39876"/>
                  </a:lnTo>
                  <a:lnTo>
                    <a:pt x="9251" y="66057"/>
                  </a:lnTo>
                  <a:lnTo>
                    <a:pt x="2741" y="101630"/>
                  </a:lnTo>
                  <a:lnTo>
                    <a:pt x="6401" y="147396"/>
                  </a:lnTo>
                  <a:lnTo>
                    <a:pt x="20484" y="186822"/>
                  </a:lnTo>
                  <a:lnTo>
                    <a:pt x="45064" y="215141"/>
                  </a:lnTo>
                  <a:lnTo>
                    <a:pt x="74573" y="232761"/>
                  </a:lnTo>
                  <a:lnTo>
                    <a:pt x="111133" y="239802"/>
                  </a:lnTo>
                  <a:lnTo>
                    <a:pt x="157927" y="2322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666" y="452527"/>
              <a:ext cx="231381" cy="222315"/>
            </a:xfrm>
            <a:custGeom>
              <a:avLst/>
              <a:gdLst/>
              <a:ahLst/>
              <a:cxnLst/>
              <a:rect l="0" t="0" r="0" b="0"/>
              <a:pathLst>
                <a:path w="231381" h="222315">
                  <a:moveTo>
                    <a:pt x="105038" y="84426"/>
                  </a:moveTo>
                  <a:lnTo>
                    <a:pt x="85910" y="22168"/>
                  </a:lnTo>
                  <a:lnTo>
                    <a:pt x="74700" y="5673"/>
                  </a:lnTo>
                  <a:lnTo>
                    <a:pt x="67265" y="1508"/>
                  </a:lnTo>
                  <a:lnTo>
                    <a:pt x="49646" y="0"/>
                  </a:lnTo>
                  <a:lnTo>
                    <a:pt x="33236" y="6349"/>
                  </a:lnTo>
                  <a:lnTo>
                    <a:pt x="25585" y="11318"/>
                  </a:lnTo>
                  <a:lnTo>
                    <a:pt x="13963" y="26197"/>
                  </a:lnTo>
                  <a:lnTo>
                    <a:pt x="6069" y="45678"/>
                  </a:lnTo>
                  <a:lnTo>
                    <a:pt x="1001" y="96313"/>
                  </a:lnTo>
                  <a:lnTo>
                    <a:pt x="0" y="151375"/>
                  </a:lnTo>
                  <a:lnTo>
                    <a:pt x="11005" y="193300"/>
                  </a:lnTo>
                  <a:lnTo>
                    <a:pt x="25811" y="211973"/>
                  </a:lnTo>
                  <a:lnTo>
                    <a:pt x="34672" y="218590"/>
                  </a:lnTo>
                  <a:lnTo>
                    <a:pt x="44090" y="221832"/>
                  </a:lnTo>
                  <a:lnTo>
                    <a:pt x="63912" y="222314"/>
                  </a:lnTo>
                  <a:lnTo>
                    <a:pt x="72941" y="217296"/>
                  </a:lnTo>
                  <a:lnTo>
                    <a:pt x="111528" y="168358"/>
                  </a:lnTo>
                  <a:lnTo>
                    <a:pt x="139470" y="105457"/>
                  </a:lnTo>
                  <a:lnTo>
                    <a:pt x="142031" y="103126"/>
                  </a:lnTo>
                  <a:lnTo>
                    <a:pt x="143738" y="106251"/>
                  </a:lnTo>
                  <a:lnTo>
                    <a:pt x="147974" y="121032"/>
                  </a:lnTo>
                  <a:lnTo>
                    <a:pt x="169758" y="155998"/>
                  </a:lnTo>
                  <a:lnTo>
                    <a:pt x="184105" y="170048"/>
                  </a:lnTo>
                  <a:lnTo>
                    <a:pt x="215673" y="185480"/>
                  </a:lnTo>
                  <a:lnTo>
                    <a:pt x="231380" y="189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6138" y="478721"/>
              <a:ext cx="168983" cy="187476"/>
            </a:xfrm>
            <a:custGeom>
              <a:avLst/>
              <a:gdLst/>
              <a:ahLst/>
              <a:cxnLst/>
              <a:rect l="0" t="0" r="0" b="0"/>
              <a:pathLst>
                <a:path w="168983" h="187476">
                  <a:moveTo>
                    <a:pt x="119520" y="5589"/>
                  </a:moveTo>
                  <a:lnTo>
                    <a:pt x="102752" y="0"/>
                  </a:lnTo>
                  <a:lnTo>
                    <a:pt x="69968" y="2114"/>
                  </a:lnTo>
                  <a:lnTo>
                    <a:pt x="36207" y="15738"/>
                  </a:lnTo>
                  <a:lnTo>
                    <a:pt x="20881" y="31157"/>
                  </a:lnTo>
                  <a:lnTo>
                    <a:pt x="1509" y="69651"/>
                  </a:lnTo>
                  <a:lnTo>
                    <a:pt x="0" y="90213"/>
                  </a:lnTo>
                  <a:lnTo>
                    <a:pt x="8563" y="137599"/>
                  </a:lnTo>
                  <a:lnTo>
                    <a:pt x="21073" y="158237"/>
                  </a:lnTo>
                  <a:lnTo>
                    <a:pt x="38331" y="174038"/>
                  </a:lnTo>
                  <a:lnTo>
                    <a:pt x="57699" y="184961"/>
                  </a:lnTo>
                  <a:lnTo>
                    <a:pt x="78006" y="187475"/>
                  </a:lnTo>
                  <a:lnTo>
                    <a:pt x="97560" y="183524"/>
                  </a:lnTo>
                  <a:lnTo>
                    <a:pt x="142075" y="155435"/>
                  </a:lnTo>
                  <a:lnTo>
                    <a:pt x="156061" y="138868"/>
                  </a:lnTo>
                  <a:lnTo>
                    <a:pt x="161428" y="129537"/>
                  </a:lnTo>
                  <a:lnTo>
                    <a:pt x="168982" y="88458"/>
                  </a:lnTo>
                  <a:lnTo>
                    <a:pt x="164509" y="65427"/>
                  </a:lnTo>
                  <a:lnTo>
                    <a:pt x="130048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0596" y="250708"/>
              <a:ext cx="168275" cy="402059"/>
            </a:xfrm>
            <a:custGeom>
              <a:avLst/>
              <a:gdLst/>
              <a:ahLst/>
              <a:cxnLst/>
              <a:rect l="0" t="0" r="0" b="0"/>
              <a:pathLst>
                <a:path w="168275" h="402059">
                  <a:moveTo>
                    <a:pt x="52461" y="402058"/>
                  </a:moveTo>
                  <a:lnTo>
                    <a:pt x="49341" y="359367"/>
                  </a:lnTo>
                  <a:lnTo>
                    <a:pt x="34502" y="298820"/>
                  </a:lnTo>
                  <a:lnTo>
                    <a:pt x="17312" y="235489"/>
                  </a:lnTo>
                  <a:lnTo>
                    <a:pt x="4487" y="183456"/>
                  </a:lnTo>
                  <a:lnTo>
                    <a:pt x="740" y="128117"/>
                  </a:lnTo>
                  <a:lnTo>
                    <a:pt x="0" y="66537"/>
                  </a:lnTo>
                  <a:lnTo>
                    <a:pt x="6138" y="38858"/>
                  </a:lnTo>
                  <a:lnTo>
                    <a:pt x="11051" y="26564"/>
                  </a:lnTo>
                  <a:lnTo>
                    <a:pt x="25867" y="9784"/>
                  </a:lnTo>
                  <a:lnTo>
                    <a:pt x="34732" y="3672"/>
                  </a:lnTo>
                  <a:lnTo>
                    <a:pt x="57059" y="0"/>
                  </a:lnTo>
                  <a:lnTo>
                    <a:pt x="81411" y="3437"/>
                  </a:lnTo>
                  <a:lnTo>
                    <a:pt x="136342" y="31168"/>
                  </a:lnTo>
                  <a:lnTo>
                    <a:pt x="168274" y="54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7772" y="410611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21057"/>
                  </a:moveTo>
                  <a:lnTo>
                    <a:pt x="162217" y="26646"/>
                  </a:lnTo>
                  <a:lnTo>
                    <a:pt x="144626" y="26271"/>
                  </a:lnTo>
                  <a:lnTo>
                    <a:pt x="85986" y="13338"/>
                  </a:lnTo>
                  <a:lnTo>
                    <a:pt x="34359" y="29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13469" y="491025"/>
              <a:ext cx="244998" cy="177597"/>
            </a:xfrm>
            <a:custGeom>
              <a:avLst/>
              <a:gdLst/>
              <a:ahLst/>
              <a:cxnLst/>
              <a:rect l="0" t="0" r="0" b="0"/>
              <a:pathLst>
                <a:path w="244998" h="177597">
                  <a:moveTo>
                    <a:pt x="171298" y="77513"/>
                  </a:moveTo>
                  <a:lnTo>
                    <a:pt x="156643" y="33551"/>
                  </a:lnTo>
                  <a:lnTo>
                    <a:pt x="143728" y="19760"/>
                  </a:lnTo>
                  <a:lnTo>
                    <a:pt x="106840" y="1375"/>
                  </a:lnTo>
                  <a:lnTo>
                    <a:pt x="86498" y="0"/>
                  </a:lnTo>
                  <a:lnTo>
                    <a:pt x="66928" y="4459"/>
                  </a:lnTo>
                  <a:lnTo>
                    <a:pt x="50432" y="14239"/>
                  </a:lnTo>
                  <a:lnTo>
                    <a:pt x="27991" y="38488"/>
                  </a:lnTo>
                  <a:lnTo>
                    <a:pt x="0" y="98842"/>
                  </a:lnTo>
                  <a:lnTo>
                    <a:pt x="180" y="135825"/>
                  </a:lnTo>
                  <a:lnTo>
                    <a:pt x="7898" y="156462"/>
                  </a:lnTo>
                  <a:lnTo>
                    <a:pt x="13231" y="165241"/>
                  </a:lnTo>
                  <a:lnTo>
                    <a:pt x="21466" y="171093"/>
                  </a:lnTo>
                  <a:lnTo>
                    <a:pt x="43095" y="177596"/>
                  </a:lnTo>
                  <a:lnTo>
                    <a:pt x="53074" y="176991"/>
                  </a:lnTo>
                  <a:lnTo>
                    <a:pt x="70400" y="170079"/>
                  </a:lnTo>
                  <a:lnTo>
                    <a:pt x="93309" y="153033"/>
                  </a:lnTo>
                  <a:lnTo>
                    <a:pt x="120841" y="117907"/>
                  </a:lnTo>
                  <a:lnTo>
                    <a:pt x="133601" y="86362"/>
                  </a:lnTo>
                  <a:lnTo>
                    <a:pt x="136996" y="61169"/>
                  </a:lnTo>
                  <a:lnTo>
                    <a:pt x="140241" y="57259"/>
                  </a:lnTo>
                  <a:lnTo>
                    <a:pt x="144744" y="59331"/>
                  </a:lnTo>
                  <a:lnTo>
                    <a:pt x="197230" y="122273"/>
                  </a:lnTo>
                  <a:lnTo>
                    <a:pt x="229193" y="144803"/>
                  </a:lnTo>
                  <a:lnTo>
                    <a:pt x="244997" y="151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1720" y="357968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7409" y="42692"/>
                  </a:lnTo>
                  <a:lnTo>
                    <a:pt x="4463" y="65768"/>
                  </a:lnTo>
                  <a:lnTo>
                    <a:pt x="8984" y="128242"/>
                  </a:lnTo>
                  <a:lnTo>
                    <a:pt x="10223" y="191318"/>
                  </a:lnTo>
                  <a:lnTo>
                    <a:pt x="2155" y="25465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1679" y="326383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66924" y="3119"/>
                  </a:lnTo>
                  <a:lnTo>
                    <a:pt x="219078" y="8333"/>
                  </a:lnTo>
                  <a:lnTo>
                    <a:pt x="164737" y="9878"/>
                  </a:lnTo>
                  <a:lnTo>
                    <a:pt x="104183" y="13455"/>
                  </a:lnTo>
                  <a:lnTo>
                    <a:pt x="4802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48062" y="484310"/>
              <a:ext cx="94757" cy="161547"/>
            </a:xfrm>
            <a:custGeom>
              <a:avLst/>
              <a:gdLst/>
              <a:ahLst/>
              <a:cxnLst/>
              <a:rect l="0" t="0" r="0" b="0"/>
              <a:pathLst>
                <a:path w="94757" h="161547">
                  <a:moveTo>
                    <a:pt x="0" y="52643"/>
                  </a:moveTo>
                  <a:lnTo>
                    <a:pt x="17958" y="106518"/>
                  </a:lnTo>
                  <a:lnTo>
                    <a:pt x="36301" y="161546"/>
                  </a:lnTo>
                  <a:lnTo>
                    <a:pt x="17184" y="104194"/>
                  </a:lnTo>
                  <a:lnTo>
                    <a:pt x="12500" y="67787"/>
                  </a:lnTo>
                  <a:lnTo>
                    <a:pt x="16702" y="32954"/>
                  </a:lnTo>
                  <a:lnTo>
                    <a:pt x="21663" y="24309"/>
                  </a:lnTo>
                  <a:lnTo>
                    <a:pt x="36534" y="11584"/>
                  </a:lnTo>
                  <a:lnTo>
                    <a:pt x="57961" y="514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81028" y="511983"/>
              <a:ext cx="161833" cy="128870"/>
            </a:xfrm>
            <a:custGeom>
              <a:avLst/>
              <a:gdLst/>
              <a:ahLst/>
              <a:cxnLst/>
              <a:rect l="0" t="0" r="0" b="0"/>
              <a:pathLst>
                <a:path w="161833" h="128870">
                  <a:moveTo>
                    <a:pt x="130246" y="24970"/>
                  </a:moveTo>
                  <a:lnTo>
                    <a:pt x="86284" y="1251"/>
                  </a:lnTo>
                  <a:lnTo>
                    <a:pt x="63134" y="0"/>
                  </a:lnTo>
                  <a:lnTo>
                    <a:pt x="50410" y="1304"/>
                  </a:lnTo>
                  <a:lnTo>
                    <a:pt x="26913" y="12112"/>
                  </a:lnTo>
                  <a:lnTo>
                    <a:pt x="15734" y="19908"/>
                  </a:lnTo>
                  <a:lnTo>
                    <a:pt x="8281" y="29784"/>
                  </a:lnTo>
                  <a:lnTo>
                    <a:pt x="0" y="53236"/>
                  </a:lnTo>
                  <a:lnTo>
                    <a:pt x="2559" y="76137"/>
                  </a:lnTo>
                  <a:lnTo>
                    <a:pt x="23266" y="119435"/>
                  </a:lnTo>
                  <a:lnTo>
                    <a:pt x="30850" y="125381"/>
                  </a:lnTo>
                  <a:lnTo>
                    <a:pt x="39416" y="128176"/>
                  </a:lnTo>
                  <a:lnTo>
                    <a:pt x="48635" y="128869"/>
                  </a:lnTo>
                  <a:lnTo>
                    <a:pt x="65119" y="123400"/>
                  </a:lnTo>
                  <a:lnTo>
                    <a:pt x="72790" y="118666"/>
                  </a:lnTo>
                  <a:lnTo>
                    <a:pt x="84433" y="100928"/>
                  </a:lnTo>
                  <a:lnTo>
                    <a:pt x="92337" y="77446"/>
                  </a:lnTo>
                  <a:lnTo>
                    <a:pt x="95850" y="51412"/>
                  </a:lnTo>
                  <a:lnTo>
                    <a:pt x="97957" y="47277"/>
                  </a:lnTo>
                  <a:lnTo>
                    <a:pt x="100531" y="49200"/>
                  </a:lnTo>
                  <a:lnTo>
                    <a:pt x="112863" y="68024"/>
                  </a:lnTo>
                  <a:lnTo>
                    <a:pt x="161832" y="1091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74938" y="487380"/>
              <a:ext cx="129748" cy="302431"/>
            </a:xfrm>
            <a:custGeom>
              <a:avLst/>
              <a:gdLst/>
              <a:ahLst/>
              <a:cxnLst/>
              <a:rect l="0" t="0" r="0" b="0"/>
              <a:pathLst>
                <a:path w="129748" h="302431">
                  <a:moveTo>
                    <a:pt x="10036" y="102215"/>
                  </a:moveTo>
                  <a:lnTo>
                    <a:pt x="15625" y="160832"/>
                  </a:lnTo>
                  <a:lnTo>
                    <a:pt x="27994" y="215006"/>
                  </a:lnTo>
                  <a:lnTo>
                    <a:pt x="38583" y="273887"/>
                  </a:lnTo>
                  <a:lnTo>
                    <a:pt x="39596" y="290363"/>
                  </a:lnTo>
                  <a:lnTo>
                    <a:pt x="37931" y="299007"/>
                  </a:lnTo>
                  <a:lnTo>
                    <a:pt x="34482" y="302430"/>
                  </a:lnTo>
                  <a:lnTo>
                    <a:pt x="29842" y="302372"/>
                  </a:lnTo>
                  <a:lnTo>
                    <a:pt x="25580" y="297654"/>
                  </a:lnTo>
                  <a:lnTo>
                    <a:pt x="17724" y="279934"/>
                  </a:lnTo>
                  <a:lnTo>
                    <a:pt x="7929" y="220057"/>
                  </a:lnTo>
                  <a:lnTo>
                    <a:pt x="1171" y="165137"/>
                  </a:lnTo>
                  <a:lnTo>
                    <a:pt x="0" y="115140"/>
                  </a:lnTo>
                  <a:lnTo>
                    <a:pt x="9180" y="55419"/>
                  </a:lnTo>
                  <a:lnTo>
                    <a:pt x="25900" y="20889"/>
                  </a:lnTo>
                  <a:lnTo>
                    <a:pt x="38923" y="3289"/>
                  </a:lnTo>
                  <a:lnTo>
                    <a:pt x="46842" y="0"/>
                  </a:lnTo>
                  <a:lnTo>
                    <a:pt x="55630" y="147"/>
                  </a:lnTo>
                  <a:lnTo>
                    <a:pt x="84766" y="11531"/>
                  </a:lnTo>
                  <a:lnTo>
                    <a:pt x="94951" y="17193"/>
                  </a:lnTo>
                  <a:lnTo>
                    <a:pt x="109387" y="32842"/>
                  </a:lnTo>
                  <a:lnTo>
                    <a:pt x="124091" y="64503"/>
                  </a:lnTo>
                  <a:lnTo>
                    <a:pt x="129747" y="88964"/>
                  </a:lnTo>
                  <a:lnTo>
                    <a:pt x="128362" y="111534"/>
                  </a:lnTo>
                  <a:lnTo>
                    <a:pt x="124014" y="120126"/>
                  </a:lnTo>
                  <a:lnTo>
                    <a:pt x="109826" y="132792"/>
                  </a:lnTo>
                  <a:lnTo>
                    <a:pt x="101129" y="135468"/>
                  </a:lnTo>
                  <a:lnTo>
                    <a:pt x="61955" y="134477"/>
                  </a:lnTo>
                  <a:lnTo>
                    <a:pt x="31093" y="1338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54853" y="457693"/>
              <a:ext cx="107881" cy="163489"/>
            </a:xfrm>
            <a:custGeom>
              <a:avLst/>
              <a:gdLst/>
              <a:ahLst/>
              <a:cxnLst/>
              <a:rect l="0" t="0" r="0" b="0"/>
              <a:pathLst>
                <a:path w="107881" h="163489">
                  <a:moveTo>
                    <a:pt x="9105" y="100317"/>
                  </a:moveTo>
                  <a:lnTo>
                    <a:pt x="70215" y="81189"/>
                  </a:lnTo>
                  <a:lnTo>
                    <a:pt x="92417" y="69979"/>
                  </a:lnTo>
                  <a:lnTo>
                    <a:pt x="99742" y="61374"/>
                  </a:lnTo>
                  <a:lnTo>
                    <a:pt x="107880" y="39335"/>
                  </a:lnTo>
                  <a:lnTo>
                    <a:pt x="107710" y="29247"/>
                  </a:lnTo>
                  <a:lnTo>
                    <a:pt x="101283" y="11798"/>
                  </a:lnTo>
                  <a:lnTo>
                    <a:pt x="93954" y="6210"/>
                  </a:lnTo>
                  <a:lnTo>
                    <a:pt x="73332" y="0"/>
                  </a:lnTo>
                  <a:lnTo>
                    <a:pt x="41003" y="2093"/>
                  </a:lnTo>
                  <a:lnTo>
                    <a:pt x="22892" y="10258"/>
                  </a:lnTo>
                  <a:lnTo>
                    <a:pt x="14787" y="15711"/>
                  </a:lnTo>
                  <a:lnTo>
                    <a:pt x="9383" y="24026"/>
                  </a:lnTo>
                  <a:lnTo>
                    <a:pt x="1779" y="58085"/>
                  </a:lnTo>
                  <a:lnTo>
                    <a:pt x="0" y="84277"/>
                  </a:lnTo>
                  <a:lnTo>
                    <a:pt x="5448" y="108396"/>
                  </a:lnTo>
                  <a:lnTo>
                    <a:pt x="16838" y="129644"/>
                  </a:lnTo>
                  <a:lnTo>
                    <a:pt x="33599" y="146886"/>
                  </a:lnTo>
                  <a:lnTo>
                    <a:pt x="55866" y="156109"/>
                  </a:lnTo>
                  <a:lnTo>
                    <a:pt x="103862" y="163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85057" y="496587"/>
              <a:ext cx="157928" cy="131868"/>
            </a:xfrm>
            <a:custGeom>
              <a:avLst/>
              <a:gdLst/>
              <a:ahLst/>
              <a:cxnLst/>
              <a:rect l="0" t="0" r="0" b="0"/>
              <a:pathLst>
                <a:path w="157928" h="131868">
                  <a:moveTo>
                    <a:pt x="0" y="19309"/>
                  </a:moveTo>
                  <a:lnTo>
                    <a:pt x="11178" y="8131"/>
                  </a:lnTo>
                  <a:lnTo>
                    <a:pt x="29144" y="2642"/>
                  </a:lnTo>
                  <a:lnTo>
                    <a:pt x="92312" y="0"/>
                  </a:lnTo>
                  <a:lnTo>
                    <a:pt x="119796" y="4098"/>
                  </a:lnTo>
                  <a:lnTo>
                    <a:pt x="126657" y="7999"/>
                  </a:lnTo>
                  <a:lnTo>
                    <a:pt x="128891" y="12938"/>
                  </a:lnTo>
                  <a:lnTo>
                    <a:pt x="128042" y="18571"/>
                  </a:lnTo>
                  <a:lnTo>
                    <a:pt x="115667" y="37678"/>
                  </a:lnTo>
                  <a:lnTo>
                    <a:pt x="66148" y="96160"/>
                  </a:lnTo>
                  <a:lnTo>
                    <a:pt x="61646" y="105638"/>
                  </a:lnTo>
                  <a:lnTo>
                    <a:pt x="62154" y="113126"/>
                  </a:lnTo>
                  <a:lnTo>
                    <a:pt x="66002" y="119289"/>
                  </a:lnTo>
                  <a:lnTo>
                    <a:pt x="72078" y="124567"/>
                  </a:lnTo>
                  <a:lnTo>
                    <a:pt x="91306" y="130431"/>
                  </a:lnTo>
                  <a:lnTo>
                    <a:pt x="114280" y="131867"/>
                  </a:lnTo>
                  <a:lnTo>
                    <a:pt x="157927" y="124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00240" y="520835"/>
              <a:ext cx="103806" cy="113184"/>
            </a:xfrm>
            <a:custGeom>
              <a:avLst/>
              <a:gdLst/>
              <a:ahLst/>
              <a:cxnLst/>
              <a:rect l="0" t="0" r="0" b="0"/>
              <a:pathLst>
                <a:path w="103806" h="113184">
                  <a:moveTo>
                    <a:pt x="79615" y="5589"/>
                  </a:moveTo>
                  <a:lnTo>
                    <a:pt x="62847" y="0"/>
                  </a:lnTo>
                  <a:lnTo>
                    <a:pt x="45256" y="376"/>
                  </a:lnTo>
                  <a:lnTo>
                    <a:pt x="35652" y="2114"/>
                  </a:lnTo>
                  <a:lnTo>
                    <a:pt x="18742" y="13403"/>
                  </a:lnTo>
                  <a:lnTo>
                    <a:pt x="10956" y="21327"/>
                  </a:lnTo>
                  <a:lnTo>
                    <a:pt x="2307" y="42610"/>
                  </a:lnTo>
                  <a:lnTo>
                    <a:pt x="0" y="54836"/>
                  </a:lnTo>
                  <a:lnTo>
                    <a:pt x="3676" y="77780"/>
                  </a:lnTo>
                  <a:lnTo>
                    <a:pt x="7932" y="88811"/>
                  </a:lnTo>
                  <a:lnTo>
                    <a:pt x="22019" y="104188"/>
                  </a:lnTo>
                  <a:lnTo>
                    <a:pt x="30689" y="109926"/>
                  </a:lnTo>
                  <a:lnTo>
                    <a:pt x="49681" y="113183"/>
                  </a:lnTo>
                  <a:lnTo>
                    <a:pt x="59659" y="112413"/>
                  </a:lnTo>
                  <a:lnTo>
                    <a:pt x="76985" y="102200"/>
                  </a:lnTo>
                  <a:lnTo>
                    <a:pt x="91314" y="85962"/>
                  </a:lnTo>
                  <a:lnTo>
                    <a:pt x="101582" y="67047"/>
                  </a:lnTo>
                  <a:lnTo>
                    <a:pt x="103805" y="46942"/>
                  </a:lnTo>
                  <a:lnTo>
                    <a:pt x="100895" y="29817"/>
                  </a:lnTo>
                  <a:lnTo>
                    <a:pt x="98481" y="25251"/>
                  </a:lnTo>
                  <a:lnTo>
                    <a:pt x="90143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95668" y="558010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3" y="37478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95668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4013" y="316197"/>
              <a:ext cx="152119" cy="326279"/>
            </a:xfrm>
            <a:custGeom>
              <a:avLst/>
              <a:gdLst/>
              <a:ahLst/>
              <a:cxnLst/>
              <a:rect l="0" t="0" r="0" b="0"/>
              <a:pathLst>
                <a:path w="152119" h="326279">
                  <a:moveTo>
                    <a:pt x="70640" y="241813"/>
                  </a:moveTo>
                  <a:lnTo>
                    <a:pt x="61064" y="217766"/>
                  </a:lnTo>
                  <a:lnTo>
                    <a:pt x="50396" y="203439"/>
                  </a:lnTo>
                  <a:lnTo>
                    <a:pt x="43106" y="201023"/>
                  </a:lnTo>
                  <a:lnTo>
                    <a:pt x="25647" y="204577"/>
                  </a:lnTo>
                  <a:lnTo>
                    <a:pt x="18418" y="209970"/>
                  </a:lnTo>
                  <a:lnTo>
                    <a:pt x="7265" y="225321"/>
                  </a:lnTo>
                  <a:lnTo>
                    <a:pt x="0" y="264872"/>
                  </a:lnTo>
                  <a:lnTo>
                    <a:pt x="4539" y="290666"/>
                  </a:lnTo>
                  <a:lnTo>
                    <a:pt x="9025" y="302458"/>
                  </a:lnTo>
                  <a:lnTo>
                    <a:pt x="23368" y="318679"/>
                  </a:lnTo>
                  <a:lnTo>
                    <a:pt x="32106" y="324642"/>
                  </a:lnTo>
                  <a:lnTo>
                    <a:pt x="41441" y="326278"/>
                  </a:lnTo>
                  <a:lnTo>
                    <a:pt x="61172" y="321857"/>
                  </a:lnTo>
                  <a:lnTo>
                    <a:pt x="86422" y="306214"/>
                  </a:lnTo>
                  <a:lnTo>
                    <a:pt x="108721" y="275583"/>
                  </a:lnTo>
                  <a:lnTo>
                    <a:pt x="134877" y="214905"/>
                  </a:lnTo>
                  <a:lnTo>
                    <a:pt x="142705" y="165080"/>
                  </a:lnTo>
                  <a:lnTo>
                    <a:pt x="152118" y="102610"/>
                  </a:lnTo>
                  <a:lnTo>
                    <a:pt x="150933" y="57848"/>
                  </a:lnTo>
                  <a:lnTo>
                    <a:pt x="145641" y="5693"/>
                  </a:lnTo>
                  <a:lnTo>
                    <a:pt x="142868" y="171"/>
                  </a:lnTo>
                  <a:lnTo>
                    <a:pt x="138678" y="0"/>
                  </a:lnTo>
                  <a:lnTo>
                    <a:pt x="133547" y="3395"/>
                  </a:lnTo>
                  <a:lnTo>
                    <a:pt x="124725" y="16527"/>
                  </a:lnTo>
                  <a:lnTo>
                    <a:pt x="118074" y="35231"/>
                  </a:lnTo>
                  <a:lnTo>
                    <a:pt x="113805" y="85366"/>
                  </a:lnTo>
                  <a:lnTo>
                    <a:pt x="112961" y="145919"/>
                  </a:lnTo>
                  <a:lnTo>
                    <a:pt x="112795" y="206970"/>
                  </a:lnTo>
                  <a:lnTo>
                    <a:pt x="112766" y="255796"/>
                  </a:lnTo>
                  <a:lnTo>
                    <a:pt x="112754" y="315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896" y="645078"/>
              <a:ext cx="4274571" cy="95752"/>
            </a:xfrm>
            <a:custGeom>
              <a:avLst/>
              <a:gdLst/>
              <a:ahLst/>
              <a:cxnLst/>
              <a:rect l="0" t="0" r="0" b="0"/>
              <a:pathLst>
                <a:path w="4274571" h="95752">
                  <a:moveTo>
                    <a:pt x="4274570" y="28745"/>
                  </a:moveTo>
                  <a:lnTo>
                    <a:pt x="4219483" y="78243"/>
                  </a:lnTo>
                  <a:lnTo>
                    <a:pt x="4196664" y="85839"/>
                  </a:lnTo>
                  <a:lnTo>
                    <a:pt x="4170925" y="88046"/>
                  </a:lnTo>
                  <a:lnTo>
                    <a:pt x="4107948" y="76906"/>
                  </a:lnTo>
                  <a:lnTo>
                    <a:pt x="4053713" y="57083"/>
                  </a:lnTo>
                  <a:lnTo>
                    <a:pt x="4031352" y="47189"/>
                  </a:lnTo>
                  <a:lnTo>
                    <a:pt x="3991286" y="42789"/>
                  </a:lnTo>
                  <a:lnTo>
                    <a:pt x="3929057" y="48070"/>
                  </a:lnTo>
                  <a:lnTo>
                    <a:pt x="3876948" y="55049"/>
                  </a:lnTo>
                  <a:lnTo>
                    <a:pt x="3838042" y="53177"/>
                  </a:lnTo>
                  <a:lnTo>
                    <a:pt x="3777357" y="38794"/>
                  </a:lnTo>
                  <a:lnTo>
                    <a:pt x="3723110" y="19552"/>
                  </a:lnTo>
                  <a:lnTo>
                    <a:pt x="3674569" y="2796"/>
                  </a:lnTo>
                  <a:lnTo>
                    <a:pt x="3636008" y="0"/>
                  </a:lnTo>
                  <a:lnTo>
                    <a:pt x="3574584" y="12034"/>
                  </a:lnTo>
                  <a:lnTo>
                    <a:pt x="3514113" y="37189"/>
                  </a:lnTo>
                  <a:lnTo>
                    <a:pt x="3452077" y="55377"/>
                  </a:lnTo>
                  <a:lnTo>
                    <a:pt x="3405268" y="57693"/>
                  </a:lnTo>
                  <a:lnTo>
                    <a:pt x="3355523" y="51490"/>
                  </a:lnTo>
                  <a:lnTo>
                    <a:pt x="3299320" y="38914"/>
                  </a:lnTo>
                  <a:lnTo>
                    <a:pt x="3242898" y="25165"/>
                  </a:lnTo>
                  <a:lnTo>
                    <a:pt x="3183833" y="20759"/>
                  </a:lnTo>
                  <a:lnTo>
                    <a:pt x="3127105" y="29941"/>
                  </a:lnTo>
                  <a:lnTo>
                    <a:pt x="3065198" y="46450"/>
                  </a:lnTo>
                  <a:lnTo>
                    <a:pt x="3018837" y="57242"/>
                  </a:lnTo>
                  <a:lnTo>
                    <a:pt x="2959376" y="54132"/>
                  </a:lnTo>
                  <a:lnTo>
                    <a:pt x="2908593" y="45496"/>
                  </a:lnTo>
                  <a:lnTo>
                    <a:pt x="2847436" y="32097"/>
                  </a:lnTo>
                  <a:lnTo>
                    <a:pt x="2793415" y="18186"/>
                  </a:lnTo>
                  <a:lnTo>
                    <a:pt x="2769320" y="13524"/>
                  </a:lnTo>
                  <a:lnTo>
                    <a:pt x="2712604" y="20063"/>
                  </a:lnTo>
                  <a:lnTo>
                    <a:pt x="2651011" y="32619"/>
                  </a:lnTo>
                  <a:lnTo>
                    <a:pt x="2593784" y="37959"/>
                  </a:lnTo>
                  <a:lnTo>
                    <a:pt x="2534301" y="39014"/>
                  </a:lnTo>
                  <a:lnTo>
                    <a:pt x="2472161" y="33633"/>
                  </a:lnTo>
                  <a:lnTo>
                    <a:pt x="2413657" y="22475"/>
                  </a:lnTo>
                  <a:lnTo>
                    <a:pt x="2366442" y="21818"/>
                  </a:lnTo>
                  <a:lnTo>
                    <a:pt x="2306802" y="42102"/>
                  </a:lnTo>
                  <a:lnTo>
                    <a:pt x="2255431" y="56687"/>
                  </a:lnTo>
                  <a:lnTo>
                    <a:pt x="2200224" y="67713"/>
                  </a:lnTo>
                  <a:lnTo>
                    <a:pt x="2144258" y="70238"/>
                  </a:lnTo>
                  <a:lnTo>
                    <a:pt x="2088143" y="62331"/>
                  </a:lnTo>
                  <a:lnTo>
                    <a:pt x="2044865" y="55204"/>
                  </a:lnTo>
                  <a:lnTo>
                    <a:pt x="1981552" y="58972"/>
                  </a:lnTo>
                  <a:lnTo>
                    <a:pt x="1923639" y="65652"/>
                  </a:lnTo>
                  <a:lnTo>
                    <a:pt x="1861406" y="78507"/>
                  </a:lnTo>
                  <a:lnTo>
                    <a:pt x="1820797" y="77415"/>
                  </a:lnTo>
                  <a:lnTo>
                    <a:pt x="1759564" y="66565"/>
                  </a:lnTo>
                  <a:lnTo>
                    <a:pt x="1699549" y="61562"/>
                  </a:lnTo>
                  <a:lnTo>
                    <a:pt x="1645753" y="63694"/>
                  </a:lnTo>
                  <a:lnTo>
                    <a:pt x="1595396" y="80622"/>
                  </a:lnTo>
                  <a:lnTo>
                    <a:pt x="1533153" y="95751"/>
                  </a:lnTo>
                  <a:lnTo>
                    <a:pt x="1474584" y="93020"/>
                  </a:lnTo>
                  <a:lnTo>
                    <a:pt x="1446178" y="90067"/>
                  </a:lnTo>
                  <a:lnTo>
                    <a:pt x="1389814" y="75347"/>
                  </a:lnTo>
                  <a:lnTo>
                    <a:pt x="1328031" y="71746"/>
                  </a:lnTo>
                  <a:lnTo>
                    <a:pt x="1269077" y="79440"/>
                  </a:lnTo>
                  <a:lnTo>
                    <a:pt x="1205933" y="90042"/>
                  </a:lnTo>
                  <a:lnTo>
                    <a:pt x="1152022" y="90376"/>
                  </a:lnTo>
                  <a:lnTo>
                    <a:pt x="1089956" y="82803"/>
                  </a:lnTo>
                  <a:lnTo>
                    <a:pt x="1032520" y="76360"/>
                  </a:lnTo>
                  <a:lnTo>
                    <a:pt x="978644" y="80395"/>
                  </a:lnTo>
                  <a:lnTo>
                    <a:pt x="926148" y="88427"/>
                  </a:lnTo>
                  <a:lnTo>
                    <a:pt x="864999" y="88108"/>
                  </a:lnTo>
                  <a:lnTo>
                    <a:pt x="807513" y="82715"/>
                  </a:lnTo>
                  <a:lnTo>
                    <a:pt x="748491" y="76349"/>
                  </a:lnTo>
                  <a:lnTo>
                    <a:pt x="693838" y="87960"/>
                  </a:lnTo>
                  <a:lnTo>
                    <a:pt x="641339" y="88015"/>
                  </a:lnTo>
                  <a:lnTo>
                    <a:pt x="585909" y="77108"/>
                  </a:lnTo>
                  <a:lnTo>
                    <a:pt x="529899" y="62518"/>
                  </a:lnTo>
                  <a:lnTo>
                    <a:pt x="470656" y="44559"/>
                  </a:lnTo>
                  <a:lnTo>
                    <a:pt x="426453" y="43959"/>
                  </a:lnTo>
                  <a:lnTo>
                    <a:pt x="366857" y="56269"/>
                  </a:lnTo>
                  <a:lnTo>
                    <a:pt x="309855" y="56409"/>
                  </a:lnTo>
                  <a:lnTo>
                    <a:pt x="258518" y="45518"/>
                  </a:lnTo>
                  <a:lnTo>
                    <a:pt x="203317" y="40507"/>
                  </a:lnTo>
                  <a:lnTo>
                    <a:pt x="147353" y="39518"/>
                  </a:lnTo>
                  <a:lnTo>
                    <a:pt x="85649" y="39322"/>
                  </a:lnTo>
                  <a:lnTo>
                    <a:pt x="29050" y="46519"/>
                  </a:lnTo>
                  <a:lnTo>
                    <a:pt x="0" y="498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/>
          <p:cNvCxnSpPr/>
          <p:nvPr/>
        </p:nvCxnSpPr>
        <p:spPr>
          <a:xfrm flipH="1">
            <a:off x="6696075" y="1126489"/>
            <a:ext cx="12002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6248400" y="1116075"/>
            <a:ext cx="426719" cy="6365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245605" y="1759204"/>
            <a:ext cx="198983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 flipV="1">
            <a:off x="7894193" y="1145413"/>
            <a:ext cx="322707" cy="6198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713786" y="1152779"/>
            <a:ext cx="549634" cy="426496"/>
            <a:chOff x="713786" y="1152779"/>
            <a:chExt cx="549634" cy="426496"/>
          </a:xfrm>
        </p:grpSpPr>
        <p:sp>
          <p:nvSpPr>
            <p:cNvPr id="28" name="Freeform 27"/>
            <p:cNvSpPr/>
            <p:nvPr/>
          </p:nvSpPr>
          <p:spPr>
            <a:xfrm>
              <a:off x="713786" y="1152779"/>
              <a:ext cx="254836" cy="426496"/>
            </a:xfrm>
            <a:custGeom>
              <a:avLst/>
              <a:gdLst/>
              <a:ahLst/>
              <a:cxnLst/>
              <a:rect l="0" t="0" r="0" b="0"/>
              <a:pathLst>
                <a:path w="254836" h="426496">
                  <a:moveTo>
                    <a:pt x="75851" y="47469"/>
                  </a:moveTo>
                  <a:lnTo>
                    <a:pt x="61197" y="97021"/>
                  </a:lnTo>
                  <a:lnTo>
                    <a:pt x="51102" y="147549"/>
                  </a:lnTo>
                  <a:lnTo>
                    <a:pt x="40702" y="201385"/>
                  </a:lnTo>
                  <a:lnTo>
                    <a:pt x="35801" y="259970"/>
                  </a:lnTo>
                  <a:lnTo>
                    <a:pt x="25739" y="319772"/>
                  </a:lnTo>
                  <a:lnTo>
                    <a:pt x="14729" y="368487"/>
                  </a:lnTo>
                  <a:lnTo>
                    <a:pt x="679" y="409438"/>
                  </a:lnTo>
                  <a:lnTo>
                    <a:pt x="0" y="409274"/>
                  </a:lnTo>
                  <a:lnTo>
                    <a:pt x="13415" y="347240"/>
                  </a:lnTo>
                  <a:lnTo>
                    <a:pt x="23426" y="298507"/>
                  </a:lnTo>
                  <a:lnTo>
                    <a:pt x="33801" y="247023"/>
                  </a:lnTo>
                  <a:lnTo>
                    <a:pt x="44284" y="191604"/>
                  </a:lnTo>
                  <a:lnTo>
                    <a:pt x="54799" y="136969"/>
                  </a:lnTo>
                  <a:lnTo>
                    <a:pt x="68833" y="76587"/>
                  </a:lnTo>
                  <a:lnTo>
                    <a:pt x="84040" y="21939"/>
                  </a:lnTo>
                  <a:lnTo>
                    <a:pt x="95478" y="2587"/>
                  </a:lnTo>
                  <a:lnTo>
                    <a:pt x="101804" y="0"/>
                  </a:lnTo>
                  <a:lnTo>
                    <a:pt x="108361" y="1785"/>
                  </a:lnTo>
                  <a:lnTo>
                    <a:pt x="115072" y="6485"/>
                  </a:lnTo>
                  <a:lnTo>
                    <a:pt x="125648" y="21065"/>
                  </a:lnTo>
                  <a:lnTo>
                    <a:pt x="146836" y="71548"/>
                  </a:lnTo>
                  <a:lnTo>
                    <a:pt x="168338" y="133681"/>
                  </a:lnTo>
                  <a:lnTo>
                    <a:pt x="180463" y="184927"/>
                  </a:lnTo>
                  <a:lnTo>
                    <a:pt x="195041" y="243467"/>
                  </a:lnTo>
                  <a:lnTo>
                    <a:pt x="215823" y="305860"/>
                  </a:lnTo>
                  <a:lnTo>
                    <a:pt x="235821" y="360292"/>
                  </a:lnTo>
                  <a:lnTo>
                    <a:pt x="251523" y="409328"/>
                  </a:lnTo>
                  <a:lnTo>
                    <a:pt x="254835" y="4264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7523" y="1424468"/>
              <a:ext cx="189514" cy="17937"/>
            </a:xfrm>
            <a:custGeom>
              <a:avLst/>
              <a:gdLst/>
              <a:ahLst/>
              <a:cxnLst/>
              <a:rect l="0" t="0" r="0" b="0"/>
              <a:pathLst>
                <a:path w="189514" h="17937">
                  <a:moveTo>
                    <a:pt x="189513" y="17936"/>
                  </a:moveTo>
                  <a:lnTo>
                    <a:pt x="155891" y="3464"/>
                  </a:lnTo>
                  <a:lnTo>
                    <a:pt x="118849" y="0"/>
                  </a:lnTo>
                  <a:lnTo>
                    <a:pt x="63571" y="11790"/>
                  </a:lnTo>
                  <a:lnTo>
                    <a:pt x="11606" y="17126"/>
                  </a:lnTo>
                  <a:lnTo>
                    <a:pt x="0" y="179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16020" y="131606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26549" y="140029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0103" y="4939"/>
                  </a:lnTo>
                  <a:lnTo>
                    <a:pt x="102512" y="5314"/>
                  </a:lnTo>
                  <a:lnTo>
                    <a:pt x="81825" y="7041"/>
                  </a:lnTo>
                  <a:lnTo>
                    <a:pt x="33537" y="17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516103" y="1042321"/>
            <a:ext cx="2631367" cy="789638"/>
            <a:chOff x="1516103" y="1042321"/>
            <a:chExt cx="2631367" cy="789638"/>
          </a:xfrm>
        </p:grpSpPr>
        <p:sp>
          <p:nvSpPr>
            <p:cNvPr id="33" name="Freeform 32"/>
            <p:cNvSpPr/>
            <p:nvPr/>
          </p:nvSpPr>
          <p:spPr>
            <a:xfrm>
              <a:off x="1642445" y="1042321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5468" y="58617"/>
                  </a:lnTo>
                  <a:lnTo>
                    <a:pt x="5438" y="111621"/>
                  </a:lnTo>
                  <a:lnTo>
                    <a:pt x="6057" y="1539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16103" y="131606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15206" y="8333"/>
                  </a:lnTo>
                  <a:lnTo>
                    <a:pt x="163783" y="10095"/>
                  </a:lnTo>
                  <a:lnTo>
                    <a:pt x="101329" y="10442"/>
                  </a:lnTo>
                  <a:lnTo>
                    <a:pt x="42719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34135" y="1417362"/>
              <a:ext cx="276767" cy="252317"/>
            </a:xfrm>
            <a:custGeom>
              <a:avLst/>
              <a:gdLst/>
              <a:ahLst/>
              <a:cxnLst/>
              <a:rect l="0" t="0" r="0" b="0"/>
              <a:pathLst>
                <a:path w="276767" h="252317">
                  <a:moveTo>
                    <a:pt x="13554" y="46099"/>
                  </a:moveTo>
                  <a:lnTo>
                    <a:pt x="19143" y="29331"/>
                  </a:lnTo>
                  <a:lnTo>
                    <a:pt x="31246" y="17979"/>
                  </a:lnTo>
                  <a:lnTo>
                    <a:pt x="67611" y="1160"/>
                  </a:lnTo>
                  <a:lnTo>
                    <a:pt x="87882" y="0"/>
                  </a:lnTo>
                  <a:lnTo>
                    <a:pt x="108590" y="4553"/>
                  </a:lnTo>
                  <a:lnTo>
                    <a:pt x="138809" y="20271"/>
                  </a:lnTo>
                  <a:lnTo>
                    <a:pt x="155400" y="33060"/>
                  </a:lnTo>
                  <a:lnTo>
                    <a:pt x="172306" y="59003"/>
                  </a:lnTo>
                  <a:lnTo>
                    <a:pt x="187328" y="100380"/>
                  </a:lnTo>
                  <a:lnTo>
                    <a:pt x="189825" y="137701"/>
                  </a:lnTo>
                  <a:lnTo>
                    <a:pt x="182505" y="171506"/>
                  </a:lnTo>
                  <a:lnTo>
                    <a:pt x="159664" y="211250"/>
                  </a:lnTo>
                  <a:lnTo>
                    <a:pt x="144002" y="227124"/>
                  </a:lnTo>
                  <a:lnTo>
                    <a:pt x="121444" y="241978"/>
                  </a:lnTo>
                  <a:lnTo>
                    <a:pt x="82436" y="252316"/>
                  </a:lnTo>
                  <a:lnTo>
                    <a:pt x="46831" y="249790"/>
                  </a:lnTo>
                  <a:lnTo>
                    <a:pt x="27954" y="241523"/>
                  </a:lnTo>
                  <a:lnTo>
                    <a:pt x="19644" y="236043"/>
                  </a:lnTo>
                  <a:lnTo>
                    <a:pt x="7292" y="220596"/>
                  </a:lnTo>
                  <a:lnTo>
                    <a:pt x="2360" y="211563"/>
                  </a:lnTo>
                  <a:lnTo>
                    <a:pt x="0" y="192168"/>
                  </a:lnTo>
                  <a:lnTo>
                    <a:pt x="1008" y="182083"/>
                  </a:lnTo>
                  <a:lnTo>
                    <a:pt x="11488" y="164638"/>
                  </a:lnTo>
                  <a:lnTo>
                    <a:pt x="19195" y="156710"/>
                  </a:lnTo>
                  <a:lnTo>
                    <a:pt x="43357" y="147902"/>
                  </a:lnTo>
                  <a:lnTo>
                    <a:pt x="71253" y="145157"/>
                  </a:lnTo>
                  <a:lnTo>
                    <a:pt x="134236" y="150333"/>
                  </a:lnTo>
                  <a:lnTo>
                    <a:pt x="194912" y="159578"/>
                  </a:lnTo>
                  <a:lnTo>
                    <a:pt x="232236" y="158101"/>
                  </a:lnTo>
                  <a:lnTo>
                    <a:pt x="276766" y="151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05658" y="1200248"/>
              <a:ext cx="210570" cy="400084"/>
            </a:xfrm>
            <a:custGeom>
              <a:avLst/>
              <a:gdLst/>
              <a:ahLst/>
              <a:cxnLst/>
              <a:rect l="0" t="0" r="0" b="0"/>
              <a:pathLst>
                <a:path w="210570" h="400084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7475" y="153876"/>
                  </a:lnTo>
                  <a:lnTo>
                    <a:pt x="20349" y="210463"/>
                  </a:lnTo>
                  <a:lnTo>
                    <a:pt x="20917" y="266701"/>
                  </a:lnTo>
                  <a:lnTo>
                    <a:pt x="28265" y="316804"/>
                  </a:lnTo>
                  <a:lnTo>
                    <a:pt x="27810" y="374361"/>
                  </a:lnTo>
                  <a:lnTo>
                    <a:pt x="25228" y="390991"/>
                  </a:lnTo>
                  <a:lnTo>
                    <a:pt x="26177" y="390512"/>
                  </a:lnTo>
                  <a:lnTo>
                    <a:pt x="27980" y="386683"/>
                  </a:lnTo>
                  <a:lnTo>
                    <a:pt x="31110" y="334223"/>
                  </a:lnTo>
                  <a:lnTo>
                    <a:pt x="33714" y="309981"/>
                  </a:lnTo>
                  <a:lnTo>
                    <a:pt x="48333" y="283179"/>
                  </a:lnTo>
                  <a:lnTo>
                    <a:pt x="60866" y="267797"/>
                  </a:lnTo>
                  <a:lnTo>
                    <a:pt x="86664" y="251573"/>
                  </a:lnTo>
                  <a:lnTo>
                    <a:pt x="106368" y="249461"/>
                  </a:lnTo>
                  <a:lnTo>
                    <a:pt x="126823" y="253591"/>
                  </a:lnTo>
                  <a:lnTo>
                    <a:pt x="147612" y="263226"/>
                  </a:lnTo>
                  <a:lnTo>
                    <a:pt x="173458" y="287393"/>
                  </a:lnTo>
                  <a:lnTo>
                    <a:pt x="198851" y="337324"/>
                  </a:lnTo>
                  <a:lnTo>
                    <a:pt x="207097" y="368620"/>
                  </a:lnTo>
                  <a:lnTo>
                    <a:pt x="210569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34626" y="1063378"/>
              <a:ext cx="186929" cy="663296"/>
            </a:xfrm>
            <a:custGeom>
              <a:avLst/>
              <a:gdLst/>
              <a:ahLst/>
              <a:cxnLst/>
              <a:rect l="0" t="0" r="0" b="0"/>
              <a:pathLst>
                <a:path w="186929" h="663296">
                  <a:moveTo>
                    <a:pt x="165871" y="0"/>
                  </a:moveTo>
                  <a:lnTo>
                    <a:pt x="109476" y="57565"/>
                  </a:lnTo>
                  <a:lnTo>
                    <a:pt x="68753" y="110180"/>
                  </a:lnTo>
                  <a:lnTo>
                    <a:pt x="36212" y="172270"/>
                  </a:lnTo>
                  <a:lnTo>
                    <a:pt x="19203" y="222545"/>
                  </a:lnTo>
                  <a:lnTo>
                    <a:pt x="4578" y="277536"/>
                  </a:lnTo>
                  <a:lnTo>
                    <a:pt x="0" y="333459"/>
                  </a:lnTo>
                  <a:lnTo>
                    <a:pt x="6028" y="392685"/>
                  </a:lnTo>
                  <a:lnTo>
                    <a:pt x="7565" y="454773"/>
                  </a:lnTo>
                  <a:lnTo>
                    <a:pt x="23510" y="510928"/>
                  </a:lnTo>
                  <a:lnTo>
                    <a:pt x="37772" y="544840"/>
                  </a:lnTo>
                  <a:lnTo>
                    <a:pt x="94880" y="608097"/>
                  </a:lnTo>
                  <a:lnTo>
                    <a:pt x="155580" y="649423"/>
                  </a:lnTo>
                  <a:lnTo>
                    <a:pt x="186928" y="66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53139" y="1168663"/>
              <a:ext cx="218747" cy="428556"/>
            </a:xfrm>
            <a:custGeom>
              <a:avLst/>
              <a:gdLst/>
              <a:ahLst/>
              <a:cxnLst/>
              <a:rect l="0" t="0" r="0" b="0"/>
              <a:pathLst>
                <a:path w="218747" h="428556">
                  <a:moveTo>
                    <a:pt x="0" y="0"/>
                  </a:moveTo>
                  <a:lnTo>
                    <a:pt x="5590" y="62092"/>
                  </a:lnTo>
                  <a:lnTo>
                    <a:pt x="10723" y="113477"/>
                  </a:lnTo>
                  <a:lnTo>
                    <a:pt x="18670" y="171807"/>
                  </a:lnTo>
                  <a:lnTo>
                    <a:pt x="26175" y="233718"/>
                  </a:lnTo>
                  <a:lnTo>
                    <a:pt x="31687" y="297074"/>
                  </a:lnTo>
                  <a:lnTo>
                    <a:pt x="39708" y="352049"/>
                  </a:lnTo>
                  <a:lnTo>
                    <a:pt x="39875" y="375225"/>
                  </a:lnTo>
                  <a:lnTo>
                    <a:pt x="38282" y="376492"/>
                  </a:lnTo>
                  <a:lnTo>
                    <a:pt x="36050" y="373827"/>
                  </a:lnTo>
                  <a:lnTo>
                    <a:pt x="32909" y="347720"/>
                  </a:lnTo>
                  <a:lnTo>
                    <a:pt x="46356" y="284294"/>
                  </a:lnTo>
                  <a:lnTo>
                    <a:pt x="61959" y="258280"/>
                  </a:lnTo>
                  <a:lnTo>
                    <a:pt x="77840" y="246202"/>
                  </a:lnTo>
                  <a:lnTo>
                    <a:pt x="116632" y="228917"/>
                  </a:lnTo>
                  <a:lnTo>
                    <a:pt x="140354" y="230812"/>
                  </a:lnTo>
                  <a:lnTo>
                    <a:pt x="164155" y="239454"/>
                  </a:lnTo>
                  <a:lnTo>
                    <a:pt x="182533" y="251093"/>
                  </a:lnTo>
                  <a:lnTo>
                    <a:pt x="195379" y="267185"/>
                  </a:lnTo>
                  <a:lnTo>
                    <a:pt x="213159" y="306111"/>
                  </a:lnTo>
                  <a:lnTo>
                    <a:pt x="218746" y="342733"/>
                  </a:lnTo>
                  <a:lnTo>
                    <a:pt x="214813" y="377631"/>
                  </a:lnTo>
                  <a:lnTo>
                    <a:pt x="206217" y="396343"/>
                  </a:lnTo>
                  <a:lnTo>
                    <a:pt x="200649" y="404609"/>
                  </a:lnTo>
                  <a:lnTo>
                    <a:pt x="185104" y="416912"/>
                  </a:lnTo>
                  <a:lnTo>
                    <a:pt x="165327" y="425110"/>
                  </a:lnTo>
                  <a:lnTo>
                    <a:pt x="129055" y="428555"/>
                  </a:lnTo>
                  <a:lnTo>
                    <a:pt x="95561" y="421517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68994" y="1589803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05906" y="134764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11150" y="141081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0367" y="11992"/>
                  </a:lnTo>
                  <a:lnTo>
                    <a:pt x="58958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47281" y="1210777"/>
              <a:ext cx="252192" cy="451431"/>
            </a:xfrm>
            <a:custGeom>
              <a:avLst/>
              <a:gdLst/>
              <a:ahLst/>
              <a:cxnLst/>
              <a:rect l="0" t="0" r="0" b="0"/>
              <a:pathLst>
                <a:path w="252192" h="451431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4263" y="149883"/>
                  </a:lnTo>
                  <a:lnTo>
                    <a:pt x="16134" y="204041"/>
                  </a:lnTo>
                  <a:lnTo>
                    <a:pt x="23739" y="260969"/>
                  </a:lnTo>
                  <a:lnTo>
                    <a:pt x="26120" y="310251"/>
                  </a:lnTo>
                  <a:lnTo>
                    <a:pt x="26826" y="360728"/>
                  </a:lnTo>
                  <a:lnTo>
                    <a:pt x="27035" y="396481"/>
                  </a:lnTo>
                  <a:lnTo>
                    <a:pt x="30237" y="337766"/>
                  </a:lnTo>
                  <a:lnTo>
                    <a:pt x="41694" y="305579"/>
                  </a:lnTo>
                  <a:lnTo>
                    <a:pt x="66526" y="263262"/>
                  </a:lnTo>
                  <a:lnTo>
                    <a:pt x="83239" y="248416"/>
                  </a:lnTo>
                  <a:lnTo>
                    <a:pt x="103536" y="239089"/>
                  </a:lnTo>
                  <a:lnTo>
                    <a:pt x="141271" y="235008"/>
                  </a:lnTo>
                  <a:lnTo>
                    <a:pt x="179747" y="241857"/>
                  </a:lnTo>
                  <a:lnTo>
                    <a:pt x="207006" y="258185"/>
                  </a:lnTo>
                  <a:lnTo>
                    <a:pt x="222494" y="271116"/>
                  </a:lnTo>
                  <a:lnTo>
                    <a:pt x="238778" y="297140"/>
                  </a:lnTo>
                  <a:lnTo>
                    <a:pt x="251013" y="327077"/>
                  </a:lnTo>
                  <a:lnTo>
                    <a:pt x="252191" y="350868"/>
                  </a:lnTo>
                  <a:lnTo>
                    <a:pt x="243416" y="398680"/>
                  </a:lnTo>
                  <a:lnTo>
                    <a:pt x="228210" y="425664"/>
                  </a:lnTo>
                  <a:lnTo>
                    <a:pt x="212421" y="437968"/>
                  </a:lnTo>
                  <a:lnTo>
                    <a:pt x="192535" y="446167"/>
                  </a:lnTo>
                  <a:lnTo>
                    <a:pt x="141642" y="451430"/>
                  </a:lnTo>
                  <a:lnTo>
                    <a:pt x="116625" y="449810"/>
                  </a:lnTo>
                  <a:lnTo>
                    <a:pt x="97707" y="441291"/>
                  </a:lnTo>
                  <a:lnTo>
                    <a:pt x="58708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63378" y="1597069"/>
              <a:ext cx="174281" cy="195747"/>
            </a:xfrm>
            <a:custGeom>
              <a:avLst/>
              <a:gdLst/>
              <a:ahLst/>
              <a:cxnLst/>
              <a:rect l="0" t="0" r="0" b="0"/>
              <a:pathLst>
                <a:path w="174281" h="195747">
                  <a:moveTo>
                    <a:pt x="26881" y="34848"/>
                  </a:moveTo>
                  <a:lnTo>
                    <a:pt x="32470" y="18080"/>
                  </a:lnTo>
                  <a:lnTo>
                    <a:pt x="44573" y="6728"/>
                  </a:lnTo>
                  <a:lnTo>
                    <a:pt x="52713" y="2064"/>
                  </a:lnTo>
                  <a:lnTo>
                    <a:pt x="71117" y="0"/>
                  </a:lnTo>
                  <a:lnTo>
                    <a:pt x="89825" y="4152"/>
                  </a:lnTo>
                  <a:lnTo>
                    <a:pt x="105939" y="13796"/>
                  </a:lnTo>
                  <a:lnTo>
                    <a:pt x="117780" y="29001"/>
                  </a:lnTo>
                  <a:lnTo>
                    <a:pt x="122575" y="37969"/>
                  </a:lnTo>
                  <a:lnTo>
                    <a:pt x="124783" y="60411"/>
                  </a:lnTo>
                  <a:lnTo>
                    <a:pt x="113646" y="118283"/>
                  </a:lnTo>
                  <a:lnTo>
                    <a:pt x="102632" y="149256"/>
                  </a:lnTo>
                  <a:lnTo>
                    <a:pt x="91354" y="166025"/>
                  </a:lnTo>
                  <a:lnTo>
                    <a:pt x="75422" y="178156"/>
                  </a:lnTo>
                  <a:lnTo>
                    <a:pt x="36599" y="195477"/>
                  </a:lnTo>
                  <a:lnTo>
                    <a:pt x="27510" y="195746"/>
                  </a:lnTo>
                  <a:lnTo>
                    <a:pt x="11173" y="189806"/>
                  </a:lnTo>
                  <a:lnTo>
                    <a:pt x="5880" y="182607"/>
                  </a:lnTo>
                  <a:lnTo>
                    <a:pt x="0" y="162130"/>
                  </a:lnTo>
                  <a:lnTo>
                    <a:pt x="771" y="152458"/>
                  </a:lnTo>
                  <a:lnTo>
                    <a:pt x="7868" y="135472"/>
                  </a:lnTo>
                  <a:lnTo>
                    <a:pt x="21940" y="123243"/>
                  </a:lnTo>
                  <a:lnTo>
                    <a:pt x="30606" y="118345"/>
                  </a:lnTo>
                  <a:lnTo>
                    <a:pt x="52713" y="116021"/>
                  </a:lnTo>
                  <a:lnTo>
                    <a:pt x="105033" y="124061"/>
                  </a:lnTo>
                  <a:lnTo>
                    <a:pt x="161925" y="128874"/>
                  </a:lnTo>
                  <a:lnTo>
                    <a:pt x="174280" y="1296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16601" y="1094963"/>
              <a:ext cx="230869" cy="736996"/>
            </a:xfrm>
            <a:custGeom>
              <a:avLst/>
              <a:gdLst/>
              <a:ahLst/>
              <a:cxnLst/>
              <a:rect l="0" t="0" r="0" b="0"/>
              <a:pathLst>
                <a:path w="230869" h="736996">
                  <a:moveTo>
                    <a:pt x="0" y="0"/>
                  </a:moveTo>
                  <a:lnTo>
                    <a:pt x="61110" y="44322"/>
                  </a:lnTo>
                  <a:lnTo>
                    <a:pt x="118925" y="106649"/>
                  </a:lnTo>
                  <a:lnTo>
                    <a:pt x="157687" y="167018"/>
                  </a:lnTo>
                  <a:lnTo>
                    <a:pt x="191229" y="228025"/>
                  </a:lnTo>
                  <a:lnTo>
                    <a:pt x="213942" y="281435"/>
                  </a:lnTo>
                  <a:lnTo>
                    <a:pt x="227787" y="337046"/>
                  </a:lnTo>
                  <a:lnTo>
                    <a:pt x="230868" y="393090"/>
                  </a:lnTo>
                  <a:lnTo>
                    <a:pt x="230307" y="449221"/>
                  </a:lnTo>
                  <a:lnTo>
                    <a:pt x="220144" y="502250"/>
                  </a:lnTo>
                  <a:lnTo>
                    <a:pt x="202255" y="558770"/>
                  </a:lnTo>
                  <a:lnTo>
                    <a:pt x="171332" y="619664"/>
                  </a:lnTo>
                  <a:lnTo>
                    <a:pt x="129796" y="675154"/>
                  </a:lnTo>
                  <a:lnTo>
                    <a:pt x="73699" y="7369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80394" y="1884601"/>
            <a:ext cx="431669" cy="560692"/>
            <a:chOff x="6980394" y="1884601"/>
            <a:chExt cx="431669" cy="560692"/>
          </a:xfrm>
        </p:grpSpPr>
        <p:sp>
          <p:nvSpPr>
            <p:cNvPr id="46" name="Freeform 45"/>
            <p:cNvSpPr/>
            <p:nvPr/>
          </p:nvSpPr>
          <p:spPr>
            <a:xfrm>
              <a:off x="6980394" y="1884601"/>
              <a:ext cx="195979" cy="370890"/>
            </a:xfrm>
            <a:custGeom>
              <a:avLst/>
              <a:gdLst/>
              <a:ahLst/>
              <a:cxnLst/>
              <a:rect l="0" t="0" r="0" b="0"/>
              <a:pathLst>
                <a:path w="195979" h="370890">
                  <a:moveTo>
                    <a:pt x="10528" y="0"/>
                  </a:moveTo>
                  <a:lnTo>
                    <a:pt x="18861" y="48930"/>
                  </a:lnTo>
                  <a:lnTo>
                    <a:pt x="20623" y="108061"/>
                  </a:lnTo>
                  <a:lnTo>
                    <a:pt x="28207" y="164801"/>
                  </a:lnTo>
                  <a:lnTo>
                    <a:pt x="30918" y="221069"/>
                  </a:lnTo>
                  <a:lnTo>
                    <a:pt x="25864" y="277244"/>
                  </a:lnTo>
                  <a:lnTo>
                    <a:pt x="16892" y="313773"/>
                  </a:lnTo>
                  <a:lnTo>
                    <a:pt x="13601" y="317976"/>
                  </a:lnTo>
                  <a:lnTo>
                    <a:pt x="10237" y="317269"/>
                  </a:lnTo>
                  <a:lnTo>
                    <a:pt x="6825" y="313288"/>
                  </a:lnTo>
                  <a:lnTo>
                    <a:pt x="5719" y="307125"/>
                  </a:lnTo>
                  <a:lnTo>
                    <a:pt x="18357" y="244682"/>
                  </a:lnTo>
                  <a:lnTo>
                    <a:pt x="24926" y="222221"/>
                  </a:lnTo>
                  <a:lnTo>
                    <a:pt x="30656" y="213658"/>
                  </a:lnTo>
                  <a:lnTo>
                    <a:pt x="46380" y="201024"/>
                  </a:lnTo>
                  <a:lnTo>
                    <a:pt x="74963" y="187334"/>
                  </a:lnTo>
                  <a:lnTo>
                    <a:pt x="95318" y="185815"/>
                  </a:lnTo>
                  <a:lnTo>
                    <a:pt x="116062" y="190209"/>
                  </a:lnTo>
                  <a:lnTo>
                    <a:pt x="146303" y="205837"/>
                  </a:lnTo>
                  <a:lnTo>
                    <a:pt x="170601" y="226455"/>
                  </a:lnTo>
                  <a:lnTo>
                    <a:pt x="185397" y="244536"/>
                  </a:lnTo>
                  <a:lnTo>
                    <a:pt x="193533" y="267390"/>
                  </a:lnTo>
                  <a:lnTo>
                    <a:pt x="195978" y="291975"/>
                  </a:lnTo>
                  <a:lnTo>
                    <a:pt x="193166" y="314600"/>
                  </a:lnTo>
                  <a:lnTo>
                    <a:pt x="179417" y="347068"/>
                  </a:lnTo>
                  <a:lnTo>
                    <a:pt x="163968" y="362093"/>
                  </a:lnTo>
                  <a:lnTo>
                    <a:pt x="154935" y="367737"/>
                  </a:lnTo>
                  <a:lnTo>
                    <a:pt x="135540" y="370889"/>
                  </a:lnTo>
                  <a:lnTo>
                    <a:pt x="76817" y="367642"/>
                  </a:lnTo>
                  <a:lnTo>
                    <a:pt x="43038" y="35901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33077" y="2194155"/>
              <a:ext cx="178986" cy="251138"/>
            </a:xfrm>
            <a:custGeom>
              <a:avLst/>
              <a:gdLst/>
              <a:ahLst/>
              <a:cxnLst/>
              <a:rect l="0" t="0" r="0" b="0"/>
              <a:pathLst>
                <a:path w="178986" h="251138">
                  <a:moveTo>
                    <a:pt x="0" y="48415"/>
                  </a:moveTo>
                  <a:lnTo>
                    <a:pt x="9576" y="24368"/>
                  </a:lnTo>
                  <a:lnTo>
                    <a:pt x="20244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60628" y="930"/>
                  </a:lnTo>
                  <a:lnTo>
                    <a:pt x="78028" y="8203"/>
                  </a:lnTo>
                  <a:lnTo>
                    <a:pt x="100979" y="25452"/>
                  </a:lnTo>
                  <a:lnTo>
                    <a:pt x="117007" y="50969"/>
                  </a:lnTo>
                  <a:lnTo>
                    <a:pt x="131734" y="92203"/>
                  </a:lnTo>
                  <a:lnTo>
                    <a:pt x="134588" y="117399"/>
                  </a:lnTo>
                  <a:lnTo>
                    <a:pt x="129617" y="141075"/>
                  </a:lnTo>
                  <a:lnTo>
                    <a:pt x="108057" y="195537"/>
                  </a:lnTo>
                  <a:lnTo>
                    <a:pt x="96378" y="216748"/>
                  </a:lnTo>
                  <a:lnTo>
                    <a:pt x="80270" y="231634"/>
                  </a:lnTo>
                  <a:lnTo>
                    <a:pt x="41333" y="250722"/>
                  </a:lnTo>
                  <a:lnTo>
                    <a:pt x="32235" y="251137"/>
                  </a:lnTo>
                  <a:lnTo>
                    <a:pt x="15886" y="245358"/>
                  </a:lnTo>
                  <a:lnTo>
                    <a:pt x="11761" y="239372"/>
                  </a:lnTo>
                  <a:lnTo>
                    <a:pt x="10297" y="223361"/>
                  </a:lnTo>
                  <a:lnTo>
                    <a:pt x="21639" y="194617"/>
                  </a:lnTo>
                  <a:lnTo>
                    <a:pt x="45406" y="169463"/>
                  </a:lnTo>
                  <a:lnTo>
                    <a:pt x="54837" y="165378"/>
                  </a:lnTo>
                  <a:lnTo>
                    <a:pt x="74675" y="163959"/>
                  </a:lnTo>
                  <a:lnTo>
                    <a:pt x="136956" y="178859"/>
                  </a:lnTo>
                  <a:lnTo>
                    <a:pt x="178985" y="18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011979" y="1105492"/>
            <a:ext cx="407232" cy="621182"/>
            <a:chOff x="7011979" y="1105492"/>
            <a:chExt cx="407232" cy="621182"/>
          </a:xfrm>
        </p:grpSpPr>
        <p:sp>
          <p:nvSpPr>
            <p:cNvPr id="49" name="Freeform 48"/>
            <p:cNvSpPr/>
            <p:nvPr/>
          </p:nvSpPr>
          <p:spPr>
            <a:xfrm>
              <a:off x="7248545" y="1105492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54134" y="1263419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43606" y="1400290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5" y="343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43606" y="153716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54134" y="1674031"/>
              <a:ext cx="21059" cy="52643"/>
            </a:xfrm>
            <a:custGeom>
              <a:avLst/>
              <a:gdLst/>
              <a:ahLst/>
              <a:cxnLst/>
              <a:rect l="0" t="0" r="0" b="0"/>
              <a:pathLst>
                <a:path w="21059" h="52643">
                  <a:moveTo>
                    <a:pt x="21058" y="0"/>
                  </a:moveTo>
                  <a:lnTo>
                    <a:pt x="9879" y="11178"/>
                  </a:lnTo>
                  <a:lnTo>
                    <a:pt x="4391" y="260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64663" y="1558217"/>
              <a:ext cx="154548" cy="157929"/>
            </a:xfrm>
            <a:custGeom>
              <a:avLst/>
              <a:gdLst/>
              <a:ahLst/>
              <a:cxnLst/>
              <a:rect l="0" t="0" r="0" b="0"/>
              <a:pathLst>
                <a:path w="154548" h="157929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40596" y="0"/>
                  </a:lnTo>
                  <a:lnTo>
                    <a:pt x="148713" y="4680"/>
                  </a:lnTo>
                  <a:lnTo>
                    <a:pt x="152954" y="12478"/>
                  </a:lnTo>
                  <a:lnTo>
                    <a:pt x="154547" y="32452"/>
                  </a:lnTo>
                  <a:lnTo>
                    <a:pt x="148572" y="89932"/>
                  </a:lnTo>
                  <a:lnTo>
                    <a:pt x="139220" y="140525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11979" y="1295005"/>
              <a:ext cx="178986" cy="161359"/>
            </a:xfrm>
            <a:custGeom>
              <a:avLst/>
              <a:gdLst/>
              <a:ahLst/>
              <a:cxnLst/>
              <a:rect l="0" t="0" r="0" b="0"/>
              <a:pathLst>
                <a:path w="178986" h="161359">
                  <a:moveTo>
                    <a:pt x="0" y="0"/>
                  </a:moveTo>
                  <a:lnTo>
                    <a:pt x="14654" y="58617"/>
                  </a:lnTo>
                  <a:lnTo>
                    <a:pt x="31667" y="115213"/>
                  </a:lnTo>
                  <a:lnTo>
                    <a:pt x="51229" y="157809"/>
                  </a:lnTo>
                  <a:lnTo>
                    <a:pt x="54040" y="161358"/>
                  </a:lnTo>
                  <a:lnTo>
                    <a:pt x="54743" y="160214"/>
                  </a:lnTo>
                  <a:lnTo>
                    <a:pt x="46853" y="123870"/>
                  </a:lnTo>
                  <a:lnTo>
                    <a:pt x="57239" y="73374"/>
                  </a:lnTo>
                  <a:lnTo>
                    <a:pt x="62726" y="65293"/>
                  </a:lnTo>
                  <a:lnTo>
                    <a:pt x="78181" y="53196"/>
                  </a:lnTo>
                  <a:lnTo>
                    <a:pt x="96749" y="50159"/>
                  </a:lnTo>
                  <a:lnTo>
                    <a:pt x="106613" y="50986"/>
                  </a:lnTo>
                  <a:lnTo>
                    <a:pt x="123813" y="58146"/>
                  </a:lnTo>
                  <a:lnTo>
                    <a:pt x="131675" y="63330"/>
                  </a:lnTo>
                  <a:lnTo>
                    <a:pt x="143530" y="78449"/>
                  </a:lnTo>
                  <a:lnTo>
                    <a:pt x="1789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033036" y="715937"/>
            <a:ext cx="336913" cy="273742"/>
            <a:chOff x="7033036" y="715937"/>
            <a:chExt cx="336913" cy="273742"/>
          </a:xfrm>
        </p:grpSpPr>
        <p:sp>
          <p:nvSpPr>
            <p:cNvPr id="57" name="Freeform 56"/>
            <p:cNvSpPr/>
            <p:nvPr/>
          </p:nvSpPr>
          <p:spPr>
            <a:xfrm>
              <a:off x="7033036" y="715937"/>
              <a:ext cx="234295" cy="257900"/>
            </a:xfrm>
            <a:custGeom>
              <a:avLst/>
              <a:gdLst/>
              <a:ahLst/>
              <a:cxnLst/>
              <a:rect l="0" t="0" r="0" b="0"/>
              <a:pathLst>
                <a:path w="234295" h="257900">
                  <a:moveTo>
                    <a:pt x="0" y="0"/>
                  </a:moveTo>
                  <a:lnTo>
                    <a:pt x="17958" y="53875"/>
                  </a:lnTo>
                  <a:lnTo>
                    <a:pt x="37471" y="117092"/>
                  </a:lnTo>
                  <a:lnTo>
                    <a:pt x="47093" y="177535"/>
                  </a:lnTo>
                  <a:lnTo>
                    <a:pt x="51547" y="219859"/>
                  </a:lnTo>
                  <a:lnTo>
                    <a:pt x="62121" y="177181"/>
                  </a:lnTo>
                  <a:lnTo>
                    <a:pt x="72844" y="157126"/>
                  </a:lnTo>
                  <a:lnTo>
                    <a:pt x="88527" y="142754"/>
                  </a:lnTo>
                  <a:lnTo>
                    <a:pt x="108366" y="133636"/>
                  </a:lnTo>
                  <a:lnTo>
                    <a:pt x="144673" y="129673"/>
                  </a:lnTo>
                  <a:lnTo>
                    <a:pt x="199682" y="141281"/>
                  </a:lnTo>
                  <a:lnTo>
                    <a:pt x="207991" y="146830"/>
                  </a:lnTo>
                  <a:lnTo>
                    <a:pt x="220342" y="162354"/>
                  </a:lnTo>
                  <a:lnTo>
                    <a:pt x="233873" y="190825"/>
                  </a:lnTo>
                  <a:lnTo>
                    <a:pt x="234294" y="199746"/>
                  </a:lnTo>
                  <a:lnTo>
                    <a:pt x="228523" y="215898"/>
                  </a:lnTo>
                  <a:lnTo>
                    <a:pt x="206531" y="238145"/>
                  </a:lnTo>
                  <a:lnTo>
                    <a:pt x="184598" y="246222"/>
                  </a:lnTo>
                  <a:lnTo>
                    <a:pt x="127081" y="257899"/>
                  </a:lnTo>
                  <a:lnTo>
                    <a:pt x="73797" y="248013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48891" y="88439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5102225" y="1774189"/>
            <a:ext cx="12002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4654550" y="1763776"/>
            <a:ext cx="426720" cy="6365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651755" y="2406904"/>
            <a:ext cx="198983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6300342" y="1793113"/>
            <a:ext cx="322708" cy="6198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69615" y="210569"/>
            <a:ext cx="4826178" cy="586388"/>
            <a:chOff x="269615" y="210569"/>
            <a:chExt cx="4826178" cy="586388"/>
          </a:xfrm>
        </p:grpSpPr>
        <p:sp>
          <p:nvSpPr>
            <p:cNvPr id="6" name="Freeform 5"/>
            <p:cNvSpPr/>
            <p:nvPr/>
          </p:nvSpPr>
          <p:spPr>
            <a:xfrm>
              <a:off x="269615" y="210569"/>
              <a:ext cx="267339" cy="469546"/>
            </a:xfrm>
            <a:custGeom>
              <a:avLst/>
              <a:gdLst/>
              <a:ahLst/>
              <a:cxnLst/>
              <a:rect l="0" t="0" r="0" b="0"/>
              <a:pathLst>
                <a:path w="267339" h="469546">
                  <a:moveTo>
                    <a:pt x="14654" y="63171"/>
                  </a:moveTo>
                  <a:lnTo>
                    <a:pt x="0" y="107134"/>
                  </a:lnTo>
                  <a:lnTo>
                    <a:pt x="1083" y="154186"/>
                  </a:lnTo>
                  <a:lnTo>
                    <a:pt x="2773" y="195649"/>
                  </a:lnTo>
                  <a:lnTo>
                    <a:pt x="3525" y="241374"/>
                  </a:lnTo>
                  <a:lnTo>
                    <a:pt x="3858" y="288991"/>
                  </a:lnTo>
                  <a:lnTo>
                    <a:pt x="7126" y="334332"/>
                  </a:lnTo>
                  <a:lnTo>
                    <a:pt x="15543" y="396199"/>
                  </a:lnTo>
                  <a:lnTo>
                    <a:pt x="19207" y="448455"/>
                  </a:lnTo>
                  <a:lnTo>
                    <a:pt x="17847" y="469545"/>
                  </a:lnTo>
                  <a:lnTo>
                    <a:pt x="19122" y="468618"/>
                  </a:lnTo>
                  <a:lnTo>
                    <a:pt x="21142" y="463321"/>
                  </a:lnTo>
                  <a:lnTo>
                    <a:pt x="21352" y="400628"/>
                  </a:lnTo>
                  <a:lnTo>
                    <a:pt x="23256" y="340096"/>
                  </a:lnTo>
                  <a:lnTo>
                    <a:pt x="18892" y="284433"/>
                  </a:lnTo>
                  <a:lnTo>
                    <a:pt x="23593" y="222518"/>
                  </a:lnTo>
                  <a:lnTo>
                    <a:pt x="19279" y="165227"/>
                  </a:lnTo>
                  <a:lnTo>
                    <a:pt x="23973" y="116086"/>
                  </a:lnTo>
                  <a:lnTo>
                    <a:pt x="34053" y="78590"/>
                  </a:lnTo>
                  <a:lnTo>
                    <a:pt x="45113" y="59886"/>
                  </a:lnTo>
                  <a:lnTo>
                    <a:pt x="67186" y="46893"/>
                  </a:lnTo>
                  <a:lnTo>
                    <a:pt x="129016" y="29020"/>
                  </a:lnTo>
                  <a:lnTo>
                    <a:pt x="180210" y="17828"/>
                  </a:lnTo>
                  <a:lnTo>
                    <a:pt x="241393" y="3157"/>
                  </a:lnTo>
                  <a:lnTo>
                    <a:pt x="2673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47481" y="2105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383" y="463253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74590" y="19129"/>
                  </a:lnTo>
                  <a:lnTo>
                    <a:pt x="26779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7888" y="526424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010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1709" y="504662"/>
              <a:ext cx="172452" cy="161244"/>
            </a:xfrm>
            <a:custGeom>
              <a:avLst/>
              <a:gdLst/>
              <a:ahLst/>
              <a:cxnLst/>
              <a:rect l="0" t="0" r="0" b="0"/>
              <a:pathLst>
                <a:path w="172452" h="161244">
                  <a:moveTo>
                    <a:pt x="0" y="63876"/>
                  </a:moveTo>
                  <a:lnTo>
                    <a:pt x="9065" y="122493"/>
                  </a:lnTo>
                  <a:lnTo>
                    <a:pt x="16306" y="161243"/>
                  </a:lnTo>
                  <a:lnTo>
                    <a:pt x="15550" y="160373"/>
                  </a:lnTo>
                  <a:lnTo>
                    <a:pt x="13876" y="156283"/>
                  </a:lnTo>
                  <a:lnTo>
                    <a:pt x="12360" y="110032"/>
                  </a:lnTo>
                  <a:lnTo>
                    <a:pt x="25270" y="53880"/>
                  </a:lnTo>
                  <a:lnTo>
                    <a:pt x="40893" y="21920"/>
                  </a:lnTo>
                  <a:lnTo>
                    <a:pt x="56779" y="7015"/>
                  </a:lnTo>
                  <a:lnTo>
                    <a:pt x="65929" y="1402"/>
                  </a:lnTo>
                  <a:lnTo>
                    <a:pt x="75538" y="0"/>
                  </a:lnTo>
                  <a:lnTo>
                    <a:pt x="95574" y="4681"/>
                  </a:lnTo>
                  <a:lnTo>
                    <a:pt x="120995" y="20471"/>
                  </a:lnTo>
                  <a:lnTo>
                    <a:pt x="143345" y="45556"/>
                  </a:lnTo>
                  <a:lnTo>
                    <a:pt x="171302" y="106231"/>
                  </a:lnTo>
                  <a:lnTo>
                    <a:pt x="172451" y="120915"/>
                  </a:lnTo>
                  <a:lnTo>
                    <a:pt x="168456" y="137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70146" y="279796"/>
              <a:ext cx="193233" cy="394493"/>
            </a:xfrm>
            <a:custGeom>
              <a:avLst/>
              <a:gdLst/>
              <a:ahLst/>
              <a:cxnLst/>
              <a:rect l="0" t="0" r="0" b="0"/>
              <a:pathLst>
                <a:path w="193233" h="394493">
                  <a:moveTo>
                    <a:pt x="109004" y="309799"/>
                  </a:moveTo>
                  <a:lnTo>
                    <a:pt x="114593" y="293032"/>
                  </a:lnTo>
                  <a:lnTo>
                    <a:pt x="114218" y="275441"/>
                  </a:lnTo>
                  <a:lnTo>
                    <a:pt x="108981" y="257094"/>
                  </a:lnTo>
                  <a:lnTo>
                    <a:pt x="98855" y="241141"/>
                  </a:lnTo>
                  <a:lnTo>
                    <a:pt x="90540" y="237121"/>
                  </a:lnTo>
                  <a:lnTo>
                    <a:pt x="68822" y="235774"/>
                  </a:lnTo>
                  <a:lnTo>
                    <a:pt x="35877" y="247182"/>
                  </a:lnTo>
                  <a:lnTo>
                    <a:pt x="20741" y="262082"/>
                  </a:lnTo>
                  <a:lnTo>
                    <a:pt x="1492" y="300244"/>
                  </a:lnTo>
                  <a:lnTo>
                    <a:pt x="0" y="323880"/>
                  </a:lnTo>
                  <a:lnTo>
                    <a:pt x="4405" y="348813"/>
                  </a:lnTo>
                  <a:lnTo>
                    <a:pt x="14163" y="371592"/>
                  </a:lnTo>
                  <a:lnTo>
                    <a:pt x="29417" y="387176"/>
                  </a:lnTo>
                  <a:lnTo>
                    <a:pt x="38399" y="392969"/>
                  </a:lnTo>
                  <a:lnTo>
                    <a:pt x="47896" y="394492"/>
                  </a:lnTo>
                  <a:lnTo>
                    <a:pt x="67807" y="389944"/>
                  </a:lnTo>
                  <a:lnTo>
                    <a:pt x="85235" y="377005"/>
                  </a:lnTo>
                  <a:lnTo>
                    <a:pt x="99610" y="359556"/>
                  </a:lnTo>
                  <a:lnTo>
                    <a:pt x="133270" y="297848"/>
                  </a:lnTo>
                  <a:lnTo>
                    <a:pt x="150365" y="242534"/>
                  </a:lnTo>
                  <a:lnTo>
                    <a:pt x="159418" y="181219"/>
                  </a:lnTo>
                  <a:lnTo>
                    <a:pt x="160986" y="132621"/>
                  </a:lnTo>
                  <a:lnTo>
                    <a:pt x="160346" y="72203"/>
                  </a:lnTo>
                  <a:lnTo>
                    <a:pt x="156407" y="18328"/>
                  </a:lnTo>
                  <a:lnTo>
                    <a:pt x="158153" y="6691"/>
                  </a:lnTo>
                  <a:lnTo>
                    <a:pt x="156978" y="1272"/>
                  </a:lnTo>
                  <a:lnTo>
                    <a:pt x="153855" y="0"/>
                  </a:lnTo>
                  <a:lnTo>
                    <a:pt x="149433" y="1491"/>
                  </a:lnTo>
                  <a:lnTo>
                    <a:pt x="146485" y="7164"/>
                  </a:lnTo>
                  <a:lnTo>
                    <a:pt x="141366" y="62828"/>
                  </a:lnTo>
                  <a:lnTo>
                    <a:pt x="147978" y="118382"/>
                  </a:lnTo>
                  <a:lnTo>
                    <a:pt x="150498" y="181348"/>
                  </a:lnTo>
                  <a:lnTo>
                    <a:pt x="156585" y="239193"/>
                  </a:lnTo>
                  <a:lnTo>
                    <a:pt x="169052" y="294509"/>
                  </a:lnTo>
                  <a:lnTo>
                    <a:pt x="182780" y="334205"/>
                  </a:lnTo>
                  <a:lnTo>
                    <a:pt x="193232" y="351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85307" y="482693"/>
              <a:ext cx="193968" cy="189834"/>
            </a:xfrm>
            <a:custGeom>
              <a:avLst/>
              <a:gdLst/>
              <a:ahLst/>
              <a:cxnLst/>
              <a:rect l="0" t="0" r="0" b="0"/>
              <a:pathLst>
                <a:path w="193968" h="189834">
                  <a:moveTo>
                    <a:pt x="88682" y="85845"/>
                  </a:moveTo>
                  <a:lnTo>
                    <a:pt x="99861" y="74667"/>
                  </a:lnTo>
                  <a:lnTo>
                    <a:pt x="105349" y="56701"/>
                  </a:lnTo>
                  <a:lnTo>
                    <a:pt x="106812" y="45359"/>
                  </a:lnTo>
                  <a:lnTo>
                    <a:pt x="102199" y="26517"/>
                  </a:lnTo>
                  <a:lnTo>
                    <a:pt x="97693" y="18217"/>
                  </a:lnTo>
                  <a:lnTo>
                    <a:pt x="83328" y="5876"/>
                  </a:lnTo>
                  <a:lnTo>
                    <a:pt x="74584" y="947"/>
                  </a:lnTo>
                  <a:lnTo>
                    <a:pt x="65246" y="0"/>
                  </a:lnTo>
                  <a:lnTo>
                    <a:pt x="45511" y="5188"/>
                  </a:lnTo>
                  <a:lnTo>
                    <a:pt x="31280" y="18412"/>
                  </a:lnTo>
                  <a:lnTo>
                    <a:pt x="4961" y="75867"/>
                  </a:lnTo>
                  <a:lnTo>
                    <a:pt x="0" y="96618"/>
                  </a:lnTo>
                  <a:lnTo>
                    <a:pt x="6347" y="138536"/>
                  </a:lnTo>
                  <a:lnTo>
                    <a:pt x="18663" y="170088"/>
                  </a:lnTo>
                  <a:lnTo>
                    <a:pt x="24455" y="180611"/>
                  </a:lnTo>
                  <a:lnTo>
                    <a:pt x="31826" y="186457"/>
                  </a:lnTo>
                  <a:lnTo>
                    <a:pt x="40250" y="189185"/>
                  </a:lnTo>
                  <a:lnTo>
                    <a:pt x="49375" y="189833"/>
                  </a:lnTo>
                  <a:lnTo>
                    <a:pt x="68873" y="184315"/>
                  </a:lnTo>
                  <a:lnTo>
                    <a:pt x="88067" y="172893"/>
                  </a:lnTo>
                  <a:lnTo>
                    <a:pt x="110857" y="146732"/>
                  </a:lnTo>
                  <a:lnTo>
                    <a:pt x="121154" y="126944"/>
                  </a:lnTo>
                  <a:lnTo>
                    <a:pt x="123391" y="106451"/>
                  </a:lnTo>
                  <a:lnTo>
                    <a:pt x="122350" y="96073"/>
                  </a:lnTo>
                  <a:lnTo>
                    <a:pt x="122826" y="92664"/>
                  </a:lnTo>
                  <a:lnTo>
                    <a:pt x="124313" y="93901"/>
                  </a:lnTo>
                  <a:lnTo>
                    <a:pt x="146753" y="129237"/>
                  </a:lnTo>
                  <a:lnTo>
                    <a:pt x="159725" y="144515"/>
                  </a:lnTo>
                  <a:lnTo>
                    <a:pt x="173289" y="152865"/>
                  </a:lnTo>
                  <a:lnTo>
                    <a:pt x="193967" y="159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15799" y="463253"/>
              <a:ext cx="110875" cy="169735"/>
            </a:xfrm>
            <a:custGeom>
              <a:avLst/>
              <a:gdLst/>
              <a:ahLst/>
              <a:cxnLst/>
              <a:rect l="0" t="0" r="0" b="0"/>
              <a:pathLst>
                <a:path w="110875" h="169735">
                  <a:moveTo>
                    <a:pt x="5589" y="63171"/>
                  </a:moveTo>
                  <a:lnTo>
                    <a:pt x="0" y="79939"/>
                  </a:lnTo>
                  <a:lnTo>
                    <a:pt x="375" y="97530"/>
                  </a:lnTo>
                  <a:lnTo>
                    <a:pt x="16584" y="158171"/>
                  </a:lnTo>
                  <a:lnTo>
                    <a:pt x="19938" y="168619"/>
                  </a:lnTo>
                  <a:lnTo>
                    <a:pt x="21004" y="169734"/>
                  </a:lnTo>
                  <a:lnTo>
                    <a:pt x="8295" y="115310"/>
                  </a:lnTo>
                  <a:lnTo>
                    <a:pt x="672" y="84079"/>
                  </a:lnTo>
                  <a:lnTo>
                    <a:pt x="2624" y="63105"/>
                  </a:lnTo>
                  <a:lnTo>
                    <a:pt x="10510" y="45204"/>
                  </a:lnTo>
                  <a:lnTo>
                    <a:pt x="22984" y="29450"/>
                  </a:lnTo>
                  <a:lnTo>
                    <a:pt x="40226" y="14649"/>
                  </a:lnTo>
                  <a:lnTo>
                    <a:pt x="62707" y="6511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3833" y="492664"/>
              <a:ext cx="142532" cy="170632"/>
            </a:xfrm>
            <a:custGeom>
              <a:avLst/>
              <a:gdLst/>
              <a:ahLst/>
              <a:cxnLst/>
              <a:rect l="0" t="0" r="0" b="0"/>
              <a:pathLst>
                <a:path w="142532" h="170632">
                  <a:moveTo>
                    <a:pt x="16540" y="65346"/>
                  </a:moveTo>
                  <a:lnTo>
                    <a:pt x="54018" y="73679"/>
                  </a:lnTo>
                  <a:lnTo>
                    <a:pt x="91985" y="72104"/>
                  </a:lnTo>
                  <a:lnTo>
                    <a:pt x="116751" y="66010"/>
                  </a:lnTo>
                  <a:lnTo>
                    <a:pt x="135557" y="55502"/>
                  </a:lnTo>
                  <a:lnTo>
                    <a:pt x="140339" y="47085"/>
                  </a:lnTo>
                  <a:lnTo>
                    <a:pt x="142531" y="25255"/>
                  </a:lnTo>
                  <a:lnTo>
                    <a:pt x="137969" y="16391"/>
                  </a:lnTo>
                  <a:lnTo>
                    <a:pt x="120421" y="3424"/>
                  </a:lnTo>
                  <a:lnTo>
                    <a:pt x="93905" y="0"/>
                  </a:lnTo>
                  <a:lnTo>
                    <a:pt x="64962" y="3548"/>
                  </a:lnTo>
                  <a:lnTo>
                    <a:pt x="40400" y="12924"/>
                  </a:lnTo>
                  <a:lnTo>
                    <a:pt x="12431" y="36945"/>
                  </a:lnTo>
                  <a:lnTo>
                    <a:pt x="3015" y="59352"/>
                  </a:lnTo>
                  <a:lnTo>
                    <a:pt x="0" y="83739"/>
                  </a:lnTo>
                  <a:lnTo>
                    <a:pt x="2560" y="106276"/>
                  </a:lnTo>
                  <a:lnTo>
                    <a:pt x="16167" y="138695"/>
                  </a:lnTo>
                  <a:lnTo>
                    <a:pt x="34701" y="153707"/>
                  </a:lnTo>
                  <a:lnTo>
                    <a:pt x="58537" y="163109"/>
                  </a:lnTo>
                  <a:lnTo>
                    <a:pt x="121825" y="170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82428" y="526837"/>
              <a:ext cx="186443" cy="168060"/>
            </a:xfrm>
            <a:custGeom>
              <a:avLst/>
              <a:gdLst/>
              <a:ahLst/>
              <a:cxnLst/>
              <a:rect l="0" t="0" r="0" b="0"/>
              <a:pathLst>
                <a:path w="186443" h="168060">
                  <a:moveTo>
                    <a:pt x="91686" y="83815"/>
                  </a:moveTo>
                  <a:lnTo>
                    <a:pt x="102864" y="72637"/>
                  </a:lnTo>
                  <a:lnTo>
                    <a:pt x="108352" y="51551"/>
                  </a:lnTo>
                  <a:lnTo>
                    <a:pt x="108452" y="26192"/>
                  </a:lnTo>
                  <a:lnTo>
                    <a:pt x="100697" y="7122"/>
                  </a:lnTo>
                  <a:lnTo>
                    <a:pt x="94184" y="2271"/>
                  </a:lnTo>
                  <a:lnTo>
                    <a:pt x="86332" y="207"/>
                  </a:lnTo>
                  <a:lnTo>
                    <a:pt x="77588" y="0"/>
                  </a:lnTo>
                  <a:lnTo>
                    <a:pt x="48514" y="10888"/>
                  </a:lnTo>
                  <a:lnTo>
                    <a:pt x="23262" y="28932"/>
                  </a:lnTo>
                  <a:lnTo>
                    <a:pt x="11362" y="48504"/>
                  </a:lnTo>
                  <a:lnTo>
                    <a:pt x="3344" y="72801"/>
                  </a:lnTo>
                  <a:lnTo>
                    <a:pt x="0" y="111617"/>
                  </a:lnTo>
                  <a:lnTo>
                    <a:pt x="3363" y="134776"/>
                  </a:lnTo>
                  <a:lnTo>
                    <a:pt x="11877" y="153648"/>
                  </a:lnTo>
                  <a:lnTo>
                    <a:pt x="17423" y="161956"/>
                  </a:lnTo>
                  <a:lnTo>
                    <a:pt x="25800" y="166325"/>
                  </a:lnTo>
                  <a:lnTo>
                    <a:pt x="47585" y="168059"/>
                  </a:lnTo>
                  <a:lnTo>
                    <a:pt x="57606" y="164545"/>
                  </a:lnTo>
                  <a:lnTo>
                    <a:pt x="74979" y="151280"/>
                  </a:lnTo>
                  <a:lnTo>
                    <a:pt x="92325" y="124082"/>
                  </a:lnTo>
                  <a:lnTo>
                    <a:pt x="104873" y="93797"/>
                  </a:lnTo>
                  <a:lnTo>
                    <a:pt x="108666" y="90469"/>
                  </a:lnTo>
                  <a:lnTo>
                    <a:pt x="112365" y="91761"/>
                  </a:lnTo>
                  <a:lnTo>
                    <a:pt x="132295" y="113461"/>
                  </a:lnTo>
                  <a:lnTo>
                    <a:pt x="151458" y="120388"/>
                  </a:lnTo>
                  <a:lnTo>
                    <a:pt x="186442" y="125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0934" y="443669"/>
              <a:ext cx="181719" cy="217605"/>
            </a:xfrm>
            <a:custGeom>
              <a:avLst/>
              <a:gdLst/>
              <a:ahLst/>
              <a:cxnLst/>
              <a:rect l="0" t="0" r="0" b="0"/>
              <a:pathLst>
                <a:path w="181719" h="217605">
                  <a:moveTo>
                    <a:pt x="118547" y="93284"/>
                  </a:moveTo>
                  <a:lnTo>
                    <a:pt x="124137" y="76516"/>
                  </a:lnTo>
                  <a:lnTo>
                    <a:pt x="123761" y="58925"/>
                  </a:lnTo>
                  <a:lnTo>
                    <a:pt x="118525" y="40579"/>
                  </a:lnTo>
                  <a:lnTo>
                    <a:pt x="108399" y="24626"/>
                  </a:lnTo>
                  <a:lnTo>
                    <a:pt x="83955" y="2491"/>
                  </a:lnTo>
                  <a:lnTo>
                    <a:pt x="74429" y="0"/>
                  </a:lnTo>
                  <a:lnTo>
                    <a:pt x="54485" y="3471"/>
                  </a:lnTo>
                  <a:lnTo>
                    <a:pt x="29116" y="18580"/>
                  </a:lnTo>
                  <a:lnTo>
                    <a:pt x="17189" y="34346"/>
                  </a:lnTo>
                  <a:lnTo>
                    <a:pt x="0" y="78652"/>
                  </a:lnTo>
                  <a:lnTo>
                    <a:pt x="104" y="124304"/>
                  </a:lnTo>
                  <a:lnTo>
                    <a:pt x="10620" y="182556"/>
                  </a:lnTo>
                  <a:lnTo>
                    <a:pt x="17157" y="206660"/>
                  </a:lnTo>
                  <a:lnTo>
                    <a:pt x="24048" y="213322"/>
                  </a:lnTo>
                  <a:lnTo>
                    <a:pt x="33321" y="216593"/>
                  </a:lnTo>
                  <a:lnTo>
                    <a:pt x="44182" y="217604"/>
                  </a:lnTo>
                  <a:lnTo>
                    <a:pt x="53763" y="214768"/>
                  </a:lnTo>
                  <a:lnTo>
                    <a:pt x="93306" y="181075"/>
                  </a:lnTo>
                  <a:lnTo>
                    <a:pt x="109249" y="148802"/>
                  </a:lnTo>
                  <a:lnTo>
                    <a:pt x="117880" y="104164"/>
                  </a:lnTo>
                  <a:lnTo>
                    <a:pt x="120442" y="104047"/>
                  </a:lnTo>
                  <a:lnTo>
                    <a:pt x="126409" y="113275"/>
                  </a:lnTo>
                  <a:lnTo>
                    <a:pt x="153302" y="174946"/>
                  </a:lnTo>
                  <a:lnTo>
                    <a:pt x="164409" y="188070"/>
                  </a:lnTo>
                  <a:lnTo>
                    <a:pt x="181718" y="198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4238" y="521205"/>
              <a:ext cx="136871" cy="145623"/>
            </a:xfrm>
            <a:custGeom>
              <a:avLst/>
              <a:gdLst/>
              <a:ahLst/>
              <a:cxnLst/>
              <a:rect l="0" t="0" r="0" b="0"/>
              <a:pathLst>
                <a:path w="136871" h="145623">
                  <a:moveTo>
                    <a:pt x="0" y="26276"/>
                  </a:moveTo>
                  <a:lnTo>
                    <a:pt x="3119" y="68968"/>
                  </a:lnTo>
                  <a:lnTo>
                    <a:pt x="21331" y="131612"/>
                  </a:lnTo>
                  <a:lnTo>
                    <a:pt x="25858" y="145622"/>
                  </a:lnTo>
                  <a:lnTo>
                    <a:pt x="14397" y="106872"/>
                  </a:lnTo>
                  <a:lnTo>
                    <a:pt x="11292" y="56451"/>
                  </a:lnTo>
                  <a:lnTo>
                    <a:pt x="13208" y="31498"/>
                  </a:lnTo>
                  <a:lnTo>
                    <a:pt x="21858" y="12610"/>
                  </a:lnTo>
                  <a:lnTo>
                    <a:pt x="29779" y="6637"/>
                  </a:lnTo>
                  <a:lnTo>
                    <a:pt x="51060" y="0"/>
                  </a:lnTo>
                  <a:lnTo>
                    <a:pt x="60946" y="570"/>
                  </a:lnTo>
                  <a:lnTo>
                    <a:pt x="78170" y="7442"/>
                  </a:lnTo>
                  <a:lnTo>
                    <a:pt x="101020" y="30055"/>
                  </a:lnTo>
                  <a:lnTo>
                    <a:pt x="125318" y="79416"/>
                  </a:lnTo>
                  <a:lnTo>
                    <a:pt x="136870" y="131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89162" y="292785"/>
              <a:ext cx="185160" cy="396143"/>
            </a:xfrm>
            <a:custGeom>
              <a:avLst/>
              <a:gdLst/>
              <a:ahLst/>
              <a:cxnLst/>
              <a:rect l="0" t="0" r="0" b="0"/>
              <a:pathLst>
                <a:path w="185160" h="396143">
                  <a:moveTo>
                    <a:pt x="90402" y="328396"/>
                  </a:moveTo>
                  <a:lnTo>
                    <a:pt x="95991" y="311628"/>
                  </a:lnTo>
                  <a:lnTo>
                    <a:pt x="95616" y="294037"/>
                  </a:lnTo>
                  <a:lnTo>
                    <a:pt x="85843" y="254149"/>
                  </a:lnTo>
                  <a:lnTo>
                    <a:pt x="79174" y="247312"/>
                  </a:lnTo>
                  <a:lnTo>
                    <a:pt x="59286" y="239716"/>
                  </a:lnTo>
                  <a:lnTo>
                    <a:pt x="49771" y="240030"/>
                  </a:lnTo>
                  <a:lnTo>
                    <a:pt x="32959" y="246618"/>
                  </a:lnTo>
                  <a:lnTo>
                    <a:pt x="17689" y="263584"/>
                  </a:lnTo>
                  <a:lnTo>
                    <a:pt x="5443" y="286723"/>
                  </a:lnTo>
                  <a:lnTo>
                    <a:pt x="0" y="312604"/>
                  </a:lnTo>
                  <a:lnTo>
                    <a:pt x="2525" y="347893"/>
                  </a:lnTo>
                  <a:lnTo>
                    <a:pt x="10682" y="380576"/>
                  </a:lnTo>
                  <a:lnTo>
                    <a:pt x="17368" y="387749"/>
                  </a:lnTo>
                  <a:lnTo>
                    <a:pt x="37276" y="395719"/>
                  </a:lnTo>
                  <a:lnTo>
                    <a:pt x="58602" y="396142"/>
                  </a:lnTo>
                  <a:lnTo>
                    <a:pt x="69202" y="394617"/>
                  </a:lnTo>
                  <a:lnTo>
                    <a:pt x="90338" y="383564"/>
                  </a:lnTo>
                  <a:lnTo>
                    <a:pt x="109091" y="366953"/>
                  </a:lnTo>
                  <a:lnTo>
                    <a:pt x="140379" y="311810"/>
                  </a:lnTo>
                  <a:lnTo>
                    <a:pt x="159372" y="257703"/>
                  </a:lnTo>
                  <a:lnTo>
                    <a:pt x="171270" y="198835"/>
                  </a:lnTo>
                  <a:lnTo>
                    <a:pt x="173635" y="148458"/>
                  </a:lnTo>
                  <a:lnTo>
                    <a:pt x="171216" y="99606"/>
                  </a:lnTo>
                  <a:lnTo>
                    <a:pt x="159918" y="41177"/>
                  </a:lnTo>
                  <a:lnTo>
                    <a:pt x="144275" y="4258"/>
                  </a:lnTo>
                  <a:lnTo>
                    <a:pt x="139185" y="0"/>
                  </a:lnTo>
                  <a:lnTo>
                    <a:pt x="134623" y="671"/>
                  </a:lnTo>
                  <a:lnTo>
                    <a:pt x="130411" y="4628"/>
                  </a:lnTo>
                  <a:lnTo>
                    <a:pt x="125731" y="24622"/>
                  </a:lnTo>
                  <a:lnTo>
                    <a:pt x="122727" y="85117"/>
                  </a:lnTo>
                  <a:lnTo>
                    <a:pt x="123303" y="144987"/>
                  </a:lnTo>
                  <a:lnTo>
                    <a:pt x="130350" y="201873"/>
                  </a:lnTo>
                  <a:lnTo>
                    <a:pt x="137677" y="258170"/>
                  </a:lnTo>
                  <a:lnTo>
                    <a:pt x="152633" y="289131"/>
                  </a:lnTo>
                  <a:lnTo>
                    <a:pt x="185159" y="328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0257" y="443693"/>
              <a:ext cx="140896" cy="353264"/>
            </a:xfrm>
            <a:custGeom>
              <a:avLst/>
              <a:gdLst/>
              <a:ahLst/>
              <a:cxnLst/>
              <a:rect l="0" t="0" r="0" b="0"/>
              <a:pathLst>
                <a:path w="140896" h="353264">
                  <a:moveTo>
                    <a:pt x="8333" y="135374"/>
                  </a:moveTo>
                  <a:lnTo>
                    <a:pt x="0" y="172852"/>
                  </a:lnTo>
                  <a:lnTo>
                    <a:pt x="1575" y="207700"/>
                  </a:lnTo>
                  <a:lnTo>
                    <a:pt x="8613" y="271110"/>
                  </a:lnTo>
                  <a:lnTo>
                    <a:pt x="16490" y="333458"/>
                  </a:lnTo>
                  <a:lnTo>
                    <a:pt x="17808" y="353263"/>
                  </a:lnTo>
                  <a:lnTo>
                    <a:pt x="18159" y="351993"/>
                  </a:lnTo>
                  <a:lnTo>
                    <a:pt x="18769" y="296741"/>
                  </a:lnTo>
                  <a:lnTo>
                    <a:pt x="18843" y="237526"/>
                  </a:lnTo>
                  <a:lnTo>
                    <a:pt x="15737" y="187088"/>
                  </a:lnTo>
                  <a:lnTo>
                    <a:pt x="10527" y="138218"/>
                  </a:lnTo>
                  <a:lnTo>
                    <a:pt x="14356" y="79784"/>
                  </a:lnTo>
                  <a:lnTo>
                    <a:pt x="29721" y="20559"/>
                  </a:lnTo>
                  <a:lnTo>
                    <a:pt x="33120" y="9697"/>
                  </a:lnTo>
                  <a:lnTo>
                    <a:pt x="38896" y="3626"/>
                  </a:lnTo>
                  <a:lnTo>
                    <a:pt x="46256" y="749"/>
                  </a:lnTo>
                  <a:lnTo>
                    <a:pt x="54672" y="0"/>
                  </a:lnTo>
                  <a:lnTo>
                    <a:pt x="73382" y="5408"/>
                  </a:lnTo>
                  <a:lnTo>
                    <a:pt x="100526" y="21606"/>
                  </a:lnTo>
                  <a:lnTo>
                    <a:pt x="123387" y="44343"/>
                  </a:lnTo>
                  <a:lnTo>
                    <a:pt x="130659" y="53630"/>
                  </a:lnTo>
                  <a:lnTo>
                    <a:pt x="138740" y="76426"/>
                  </a:lnTo>
                  <a:lnTo>
                    <a:pt x="140895" y="89057"/>
                  </a:lnTo>
                  <a:lnTo>
                    <a:pt x="137049" y="109329"/>
                  </a:lnTo>
                  <a:lnTo>
                    <a:pt x="126372" y="126138"/>
                  </a:lnTo>
                  <a:lnTo>
                    <a:pt x="109928" y="141408"/>
                  </a:lnTo>
                  <a:lnTo>
                    <a:pt x="87802" y="149754"/>
                  </a:lnTo>
                  <a:lnTo>
                    <a:pt x="63540" y="152293"/>
                  </a:lnTo>
                  <a:lnTo>
                    <a:pt x="18862" y="145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74404" y="431308"/>
              <a:ext cx="190141" cy="175182"/>
            </a:xfrm>
            <a:custGeom>
              <a:avLst/>
              <a:gdLst/>
              <a:ahLst/>
              <a:cxnLst/>
              <a:rect l="0" t="0" r="0" b="0"/>
              <a:pathLst>
                <a:path w="190141" h="175182">
                  <a:moveTo>
                    <a:pt x="0" y="116173"/>
                  </a:moveTo>
                  <a:lnTo>
                    <a:pt x="33622" y="113834"/>
                  </a:lnTo>
                  <a:lnTo>
                    <a:pt x="85324" y="96387"/>
                  </a:lnTo>
                  <a:lnTo>
                    <a:pt x="135007" y="75740"/>
                  </a:lnTo>
                  <a:lnTo>
                    <a:pt x="167903" y="55970"/>
                  </a:lnTo>
                  <a:lnTo>
                    <a:pt x="183028" y="39114"/>
                  </a:lnTo>
                  <a:lnTo>
                    <a:pt x="188699" y="29705"/>
                  </a:lnTo>
                  <a:lnTo>
                    <a:pt x="190140" y="21093"/>
                  </a:lnTo>
                  <a:lnTo>
                    <a:pt x="188761" y="13012"/>
                  </a:lnTo>
                  <a:lnTo>
                    <a:pt x="185502" y="5285"/>
                  </a:lnTo>
                  <a:lnTo>
                    <a:pt x="178650" y="1304"/>
                  </a:lnTo>
                  <a:lnTo>
                    <a:pt x="158559" y="0"/>
                  </a:lnTo>
                  <a:lnTo>
                    <a:pt x="114768" y="9864"/>
                  </a:lnTo>
                  <a:lnTo>
                    <a:pt x="68510" y="33130"/>
                  </a:lnTo>
                  <a:lnTo>
                    <a:pt x="59711" y="39754"/>
                  </a:lnTo>
                  <a:lnTo>
                    <a:pt x="49935" y="59592"/>
                  </a:lnTo>
                  <a:lnTo>
                    <a:pt x="46760" y="84007"/>
                  </a:lnTo>
                  <a:lnTo>
                    <a:pt x="49248" y="110456"/>
                  </a:lnTo>
                  <a:lnTo>
                    <a:pt x="57373" y="131570"/>
                  </a:lnTo>
                  <a:lnTo>
                    <a:pt x="81653" y="164188"/>
                  </a:lnTo>
                  <a:lnTo>
                    <a:pt x="101411" y="172608"/>
                  </a:lnTo>
                  <a:lnTo>
                    <a:pt x="124620" y="175181"/>
                  </a:lnTo>
                  <a:lnTo>
                    <a:pt x="168456" y="168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7616" y="452725"/>
              <a:ext cx="94758" cy="151275"/>
            </a:xfrm>
            <a:custGeom>
              <a:avLst/>
              <a:gdLst/>
              <a:ahLst/>
              <a:cxnLst/>
              <a:rect l="0" t="0" r="0" b="0"/>
              <a:pathLst>
                <a:path w="94758" h="151275">
                  <a:moveTo>
                    <a:pt x="0" y="73699"/>
                  </a:moveTo>
                  <a:lnTo>
                    <a:pt x="17959" y="127574"/>
                  </a:lnTo>
                  <a:lnTo>
                    <a:pt x="25858" y="151274"/>
                  </a:lnTo>
                  <a:lnTo>
                    <a:pt x="6659" y="93675"/>
                  </a:lnTo>
                  <a:lnTo>
                    <a:pt x="7562" y="57261"/>
                  </a:lnTo>
                  <a:lnTo>
                    <a:pt x="20828" y="22425"/>
                  </a:lnTo>
                  <a:lnTo>
                    <a:pt x="29094" y="14950"/>
                  </a:lnTo>
                  <a:lnTo>
                    <a:pt x="50755" y="664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16601" y="51589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2997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37658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32414" y="441840"/>
              <a:ext cx="379027" cy="173835"/>
            </a:xfrm>
            <a:custGeom>
              <a:avLst/>
              <a:gdLst/>
              <a:ahLst/>
              <a:cxnLst/>
              <a:rect l="0" t="0" r="0" b="0"/>
              <a:pathLst>
                <a:path w="379027" h="173835">
                  <a:moveTo>
                    <a:pt x="0" y="95113"/>
                  </a:moveTo>
                  <a:lnTo>
                    <a:pt x="8333" y="132591"/>
                  </a:lnTo>
                  <a:lnTo>
                    <a:pt x="11893" y="155054"/>
                  </a:lnTo>
                  <a:lnTo>
                    <a:pt x="21273" y="172836"/>
                  </a:lnTo>
                  <a:lnTo>
                    <a:pt x="23541" y="173834"/>
                  </a:lnTo>
                  <a:lnTo>
                    <a:pt x="22941" y="162466"/>
                  </a:lnTo>
                  <a:lnTo>
                    <a:pt x="12158" y="99495"/>
                  </a:lnTo>
                  <a:lnTo>
                    <a:pt x="11011" y="59237"/>
                  </a:lnTo>
                  <a:lnTo>
                    <a:pt x="14360" y="48969"/>
                  </a:lnTo>
                  <a:lnTo>
                    <a:pt x="27440" y="34440"/>
                  </a:lnTo>
                  <a:lnTo>
                    <a:pt x="34671" y="33607"/>
                  </a:lnTo>
                  <a:lnTo>
                    <a:pt x="41831" y="36562"/>
                  </a:lnTo>
                  <a:lnTo>
                    <a:pt x="48945" y="42041"/>
                  </a:lnTo>
                  <a:lnTo>
                    <a:pt x="82166" y="95999"/>
                  </a:lnTo>
                  <a:lnTo>
                    <a:pt x="102204" y="126961"/>
                  </a:lnTo>
                  <a:lnTo>
                    <a:pt x="107911" y="130383"/>
                  </a:lnTo>
                  <a:lnTo>
                    <a:pt x="112884" y="129155"/>
                  </a:lnTo>
                  <a:lnTo>
                    <a:pt x="117371" y="124827"/>
                  </a:lnTo>
                  <a:lnTo>
                    <a:pt x="119191" y="117262"/>
                  </a:lnTo>
                  <a:lnTo>
                    <a:pt x="119674" y="85428"/>
                  </a:lnTo>
                  <a:lnTo>
                    <a:pt x="127668" y="63902"/>
                  </a:lnTo>
                  <a:lnTo>
                    <a:pt x="135415" y="57928"/>
                  </a:lnTo>
                  <a:lnTo>
                    <a:pt x="156500" y="54410"/>
                  </a:lnTo>
                  <a:lnTo>
                    <a:pt x="165165" y="57449"/>
                  </a:lnTo>
                  <a:lnTo>
                    <a:pt x="177912" y="70185"/>
                  </a:lnTo>
                  <a:lnTo>
                    <a:pt x="208738" y="127283"/>
                  </a:lnTo>
                  <a:lnTo>
                    <a:pt x="215198" y="131767"/>
                  </a:lnTo>
                  <a:lnTo>
                    <a:pt x="221844" y="132417"/>
                  </a:lnTo>
                  <a:lnTo>
                    <a:pt x="228615" y="130511"/>
                  </a:lnTo>
                  <a:lnTo>
                    <a:pt x="234298" y="125731"/>
                  </a:lnTo>
                  <a:lnTo>
                    <a:pt x="250226" y="104575"/>
                  </a:lnTo>
                  <a:lnTo>
                    <a:pt x="306035" y="69682"/>
                  </a:lnTo>
                  <a:lnTo>
                    <a:pt x="326698" y="56124"/>
                  </a:lnTo>
                  <a:lnTo>
                    <a:pt x="332443" y="48064"/>
                  </a:lnTo>
                  <a:lnTo>
                    <a:pt x="335103" y="39180"/>
                  </a:lnTo>
                  <a:lnTo>
                    <a:pt x="335706" y="29748"/>
                  </a:lnTo>
                  <a:lnTo>
                    <a:pt x="330137" y="13030"/>
                  </a:lnTo>
                  <a:lnTo>
                    <a:pt x="325376" y="5296"/>
                  </a:lnTo>
                  <a:lnTo>
                    <a:pt x="318693" y="1310"/>
                  </a:lnTo>
                  <a:lnTo>
                    <a:pt x="301909" y="0"/>
                  </a:lnTo>
                  <a:lnTo>
                    <a:pt x="272729" y="11429"/>
                  </a:lnTo>
                  <a:lnTo>
                    <a:pt x="258473" y="26335"/>
                  </a:lnTo>
                  <a:lnTo>
                    <a:pt x="249408" y="45827"/>
                  </a:lnTo>
                  <a:lnTo>
                    <a:pt x="243588" y="96469"/>
                  </a:lnTo>
                  <a:lnTo>
                    <a:pt x="245132" y="121452"/>
                  </a:lnTo>
                  <a:lnTo>
                    <a:pt x="253617" y="140354"/>
                  </a:lnTo>
                  <a:lnTo>
                    <a:pt x="271548" y="164150"/>
                  </a:lnTo>
                  <a:lnTo>
                    <a:pt x="279298" y="168044"/>
                  </a:lnTo>
                  <a:lnTo>
                    <a:pt x="297268" y="169251"/>
                  </a:lnTo>
                  <a:lnTo>
                    <a:pt x="352979" y="157417"/>
                  </a:lnTo>
                  <a:lnTo>
                    <a:pt x="379026" y="147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8920" y="210569"/>
              <a:ext cx="50448" cy="368499"/>
            </a:xfrm>
            <a:custGeom>
              <a:avLst/>
              <a:gdLst/>
              <a:ahLst/>
              <a:cxnLst/>
              <a:rect l="0" t="0" r="0" b="0"/>
              <a:pathLst>
                <a:path w="50448" h="3684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6475" y="188872"/>
                  </a:lnTo>
                  <a:lnTo>
                    <a:pt x="26214" y="237027"/>
                  </a:lnTo>
                  <a:lnTo>
                    <a:pt x="35338" y="287169"/>
                  </a:lnTo>
                  <a:lnTo>
                    <a:pt x="42134" y="340388"/>
                  </a:lnTo>
                  <a:lnTo>
                    <a:pt x="5044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43026" y="382318"/>
              <a:ext cx="242156" cy="17765"/>
            </a:xfrm>
            <a:custGeom>
              <a:avLst/>
              <a:gdLst/>
              <a:ahLst/>
              <a:cxnLst/>
              <a:rect l="0" t="0" r="0" b="0"/>
              <a:pathLst>
                <a:path w="242156" h="17765">
                  <a:moveTo>
                    <a:pt x="242155" y="7236"/>
                  </a:moveTo>
                  <a:lnTo>
                    <a:pt x="213429" y="0"/>
                  </a:lnTo>
                  <a:lnTo>
                    <a:pt x="150043" y="477"/>
                  </a:lnTo>
                  <a:lnTo>
                    <a:pt x="91769" y="5901"/>
                  </a:lnTo>
                  <a:lnTo>
                    <a:pt x="37537" y="8142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66882" y="425418"/>
              <a:ext cx="156551" cy="230312"/>
            </a:xfrm>
            <a:custGeom>
              <a:avLst/>
              <a:gdLst/>
              <a:ahLst/>
              <a:cxnLst/>
              <a:rect l="0" t="0" r="0" b="0"/>
              <a:pathLst>
                <a:path w="156551" h="230312">
                  <a:moveTo>
                    <a:pt x="28827" y="101006"/>
                  </a:moveTo>
                  <a:lnTo>
                    <a:pt x="77759" y="97887"/>
                  </a:lnTo>
                  <a:lnTo>
                    <a:pt x="131300" y="86352"/>
                  </a:lnTo>
                  <a:lnTo>
                    <a:pt x="140426" y="80708"/>
                  </a:lnTo>
                  <a:lnTo>
                    <a:pt x="153686" y="65079"/>
                  </a:lnTo>
                  <a:lnTo>
                    <a:pt x="156520" y="55998"/>
                  </a:lnTo>
                  <a:lnTo>
                    <a:pt x="156550" y="36549"/>
                  </a:lnTo>
                  <a:lnTo>
                    <a:pt x="146424" y="19326"/>
                  </a:lnTo>
                  <a:lnTo>
                    <a:pt x="138811" y="11458"/>
                  </a:lnTo>
                  <a:lnTo>
                    <a:pt x="117873" y="2715"/>
                  </a:lnTo>
                  <a:lnTo>
                    <a:pt x="94140" y="0"/>
                  </a:lnTo>
                  <a:lnTo>
                    <a:pt x="71893" y="2692"/>
                  </a:lnTo>
                  <a:lnTo>
                    <a:pt x="53427" y="10908"/>
                  </a:lnTo>
                  <a:lnTo>
                    <a:pt x="22508" y="35246"/>
                  </a:lnTo>
                  <a:lnTo>
                    <a:pt x="6548" y="61245"/>
                  </a:lnTo>
                  <a:lnTo>
                    <a:pt x="0" y="96764"/>
                  </a:lnTo>
                  <a:lnTo>
                    <a:pt x="3648" y="142513"/>
                  </a:lnTo>
                  <a:lnTo>
                    <a:pt x="17728" y="181935"/>
                  </a:lnTo>
                  <a:lnTo>
                    <a:pt x="42306" y="210253"/>
                  </a:lnTo>
                  <a:lnTo>
                    <a:pt x="71816" y="227872"/>
                  </a:lnTo>
                  <a:lnTo>
                    <a:pt x="92387" y="230311"/>
                  </a:lnTo>
                  <a:lnTo>
                    <a:pt x="134112" y="227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2902" y="447555"/>
              <a:ext cx="119192" cy="165514"/>
            </a:xfrm>
            <a:custGeom>
              <a:avLst/>
              <a:gdLst/>
              <a:ahLst/>
              <a:cxnLst/>
              <a:rect l="0" t="0" r="0" b="0"/>
              <a:pathLst>
                <a:path w="119192" h="165514">
                  <a:moveTo>
                    <a:pt x="3377" y="78869"/>
                  </a:moveTo>
                  <a:lnTo>
                    <a:pt x="21336" y="142297"/>
                  </a:lnTo>
                  <a:lnTo>
                    <a:pt x="28127" y="163211"/>
                  </a:lnTo>
                  <a:lnTo>
                    <a:pt x="30406" y="165513"/>
                  </a:lnTo>
                  <a:lnTo>
                    <a:pt x="31925" y="162368"/>
                  </a:lnTo>
                  <a:lnTo>
                    <a:pt x="32937" y="155592"/>
                  </a:lnTo>
                  <a:lnTo>
                    <a:pt x="14911" y="98014"/>
                  </a:lnTo>
                  <a:lnTo>
                    <a:pt x="66" y="43397"/>
                  </a:lnTo>
                  <a:lnTo>
                    <a:pt x="0" y="31824"/>
                  </a:lnTo>
                  <a:lnTo>
                    <a:pt x="6166" y="12727"/>
                  </a:lnTo>
                  <a:lnTo>
                    <a:pt x="13425" y="6698"/>
                  </a:lnTo>
                  <a:lnTo>
                    <a:pt x="33969" y="0"/>
                  </a:lnTo>
                  <a:lnTo>
                    <a:pt x="66254" y="1818"/>
                  </a:lnTo>
                  <a:lnTo>
                    <a:pt x="119191" y="15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85264" y="60012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5370162" y="1326590"/>
            <a:ext cx="184822" cy="361638"/>
          </a:xfrm>
          <a:custGeom>
            <a:avLst/>
            <a:gdLst/>
            <a:ahLst/>
            <a:cxnLst/>
            <a:rect l="0" t="0" r="0" b="0"/>
            <a:pathLst>
              <a:path w="184822" h="361638">
                <a:moveTo>
                  <a:pt x="125713" y="0"/>
                </a:moveTo>
                <a:lnTo>
                  <a:pt x="83052" y="54115"/>
                </a:lnTo>
                <a:lnTo>
                  <a:pt x="49771" y="112823"/>
                </a:lnTo>
                <a:lnTo>
                  <a:pt x="33412" y="139104"/>
                </a:lnTo>
                <a:lnTo>
                  <a:pt x="10115" y="200238"/>
                </a:lnTo>
                <a:lnTo>
                  <a:pt x="2555" y="234805"/>
                </a:lnTo>
                <a:lnTo>
                  <a:pt x="0" y="288407"/>
                </a:lnTo>
                <a:lnTo>
                  <a:pt x="5890" y="313014"/>
                </a:lnTo>
                <a:lnTo>
                  <a:pt x="10736" y="324490"/>
                </a:lnTo>
                <a:lnTo>
                  <a:pt x="25479" y="340360"/>
                </a:lnTo>
                <a:lnTo>
                  <a:pt x="63540" y="360080"/>
                </a:lnTo>
                <a:lnTo>
                  <a:pt x="84043" y="361637"/>
                </a:lnTo>
                <a:lnTo>
                  <a:pt x="125801" y="353104"/>
                </a:lnTo>
                <a:lnTo>
                  <a:pt x="151736" y="337940"/>
                </a:lnTo>
                <a:lnTo>
                  <a:pt x="174238" y="313040"/>
                </a:lnTo>
                <a:lnTo>
                  <a:pt x="182375" y="290428"/>
                </a:lnTo>
                <a:lnTo>
                  <a:pt x="184821" y="264780"/>
                </a:lnTo>
                <a:lnTo>
                  <a:pt x="182009" y="237783"/>
                </a:lnTo>
                <a:lnTo>
                  <a:pt x="177282" y="227542"/>
                </a:lnTo>
                <a:lnTo>
                  <a:pt x="162671" y="213044"/>
                </a:lnTo>
                <a:lnTo>
                  <a:pt x="141359" y="205821"/>
                </a:lnTo>
                <a:lnTo>
                  <a:pt x="117459" y="203780"/>
                </a:lnTo>
                <a:lnTo>
                  <a:pt x="95139" y="206772"/>
                </a:lnTo>
                <a:lnTo>
                  <a:pt x="76640" y="215121"/>
                </a:lnTo>
                <a:lnTo>
                  <a:pt x="68431" y="220623"/>
                </a:lnTo>
                <a:lnTo>
                  <a:pt x="56191" y="236095"/>
                </a:lnTo>
                <a:lnTo>
                  <a:pt x="41485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5227074" y="2516310"/>
            <a:ext cx="921569" cy="305328"/>
            <a:chOff x="5227074" y="2516310"/>
            <a:chExt cx="921569" cy="305328"/>
          </a:xfrm>
        </p:grpSpPr>
        <p:sp>
          <p:nvSpPr>
            <p:cNvPr id="33" name="Freeform 32"/>
            <p:cNvSpPr/>
            <p:nvPr/>
          </p:nvSpPr>
          <p:spPr>
            <a:xfrm>
              <a:off x="5227074" y="2516310"/>
              <a:ext cx="16118" cy="242157"/>
            </a:xfrm>
            <a:custGeom>
              <a:avLst/>
              <a:gdLst/>
              <a:ahLst/>
              <a:cxnLst/>
              <a:rect l="0" t="0" r="0" b="0"/>
              <a:pathLst>
                <a:path w="16118" h="24215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9016" y="186072"/>
                  </a:lnTo>
                  <a:lnTo>
                    <a:pt x="1611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28692" y="2534349"/>
              <a:ext cx="238554" cy="243221"/>
            </a:xfrm>
            <a:custGeom>
              <a:avLst/>
              <a:gdLst/>
              <a:ahLst/>
              <a:cxnLst/>
              <a:rect l="0" t="0" r="0" b="0"/>
              <a:pathLst>
                <a:path w="238554" h="243221">
                  <a:moveTo>
                    <a:pt x="104012" y="13547"/>
                  </a:moveTo>
                  <a:lnTo>
                    <a:pt x="87245" y="2369"/>
                  </a:lnTo>
                  <a:lnTo>
                    <a:pt x="69654" y="0"/>
                  </a:lnTo>
                  <a:lnTo>
                    <a:pt x="60050" y="1006"/>
                  </a:lnTo>
                  <a:lnTo>
                    <a:pt x="43139" y="8363"/>
                  </a:lnTo>
                  <a:lnTo>
                    <a:pt x="27825" y="20602"/>
                  </a:lnTo>
                  <a:lnTo>
                    <a:pt x="13219" y="37739"/>
                  </a:lnTo>
                  <a:lnTo>
                    <a:pt x="5168" y="60174"/>
                  </a:lnTo>
                  <a:lnTo>
                    <a:pt x="0" y="112704"/>
                  </a:lnTo>
                  <a:lnTo>
                    <a:pt x="7384" y="166971"/>
                  </a:lnTo>
                  <a:lnTo>
                    <a:pt x="13493" y="190530"/>
                  </a:lnTo>
                  <a:lnTo>
                    <a:pt x="26347" y="209579"/>
                  </a:lnTo>
                  <a:lnTo>
                    <a:pt x="43758" y="224675"/>
                  </a:lnTo>
                  <a:lnTo>
                    <a:pt x="63195" y="235283"/>
                  </a:lnTo>
                  <a:lnTo>
                    <a:pt x="112674" y="243220"/>
                  </a:lnTo>
                  <a:lnTo>
                    <a:pt x="164388" y="241668"/>
                  </a:lnTo>
                  <a:lnTo>
                    <a:pt x="175849" y="239328"/>
                  </a:lnTo>
                  <a:lnTo>
                    <a:pt x="194821" y="227368"/>
                  </a:lnTo>
                  <a:lnTo>
                    <a:pt x="209882" y="210354"/>
                  </a:lnTo>
                  <a:lnTo>
                    <a:pt x="233016" y="160520"/>
                  </a:lnTo>
                  <a:lnTo>
                    <a:pt x="238553" y="123645"/>
                  </a:lnTo>
                  <a:lnTo>
                    <a:pt x="234603" y="88673"/>
                  </a:lnTo>
                  <a:lnTo>
                    <a:pt x="220435" y="56083"/>
                  </a:lnTo>
                  <a:lnTo>
                    <a:pt x="201419" y="29790"/>
                  </a:lnTo>
                  <a:lnTo>
                    <a:pt x="175378" y="12770"/>
                  </a:lnTo>
                  <a:lnTo>
                    <a:pt x="114541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4237" y="2624522"/>
              <a:ext cx="140137" cy="151698"/>
            </a:xfrm>
            <a:custGeom>
              <a:avLst/>
              <a:gdLst/>
              <a:ahLst/>
              <a:cxnLst/>
              <a:rect l="0" t="0" r="0" b="0"/>
              <a:pathLst>
                <a:path w="140137" h="151698">
                  <a:moveTo>
                    <a:pt x="108550" y="18131"/>
                  </a:moveTo>
                  <a:lnTo>
                    <a:pt x="97372" y="6952"/>
                  </a:lnTo>
                  <a:lnTo>
                    <a:pt x="79406" y="1464"/>
                  </a:lnTo>
                  <a:lnTo>
                    <a:pt x="68064" y="0"/>
                  </a:lnTo>
                  <a:lnTo>
                    <a:pt x="49222" y="4614"/>
                  </a:lnTo>
                  <a:lnTo>
                    <a:pt x="33049" y="15632"/>
                  </a:lnTo>
                  <a:lnTo>
                    <a:pt x="11960" y="41567"/>
                  </a:lnTo>
                  <a:lnTo>
                    <a:pt x="2061" y="61302"/>
                  </a:lnTo>
                  <a:lnTo>
                    <a:pt x="0" y="81772"/>
                  </a:lnTo>
                  <a:lnTo>
                    <a:pt x="8209" y="123508"/>
                  </a:lnTo>
                  <a:lnTo>
                    <a:pt x="13580" y="131666"/>
                  </a:lnTo>
                  <a:lnTo>
                    <a:pt x="28907" y="143850"/>
                  </a:lnTo>
                  <a:lnTo>
                    <a:pt x="62855" y="151697"/>
                  </a:lnTo>
                  <a:lnTo>
                    <a:pt x="96961" y="148433"/>
                  </a:lnTo>
                  <a:lnTo>
                    <a:pt x="115487" y="139993"/>
                  </a:lnTo>
                  <a:lnTo>
                    <a:pt x="140136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95958" y="2673886"/>
              <a:ext cx="252685" cy="147752"/>
            </a:xfrm>
            <a:custGeom>
              <a:avLst/>
              <a:gdLst/>
              <a:ahLst/>
              <a:cxnLst/>
              <a:rect l="0" t="0" r="0" b="0"/>
              <a:pathLst>
                <a:path w="252685" h="147752">
                  <a:moveTo>
                    <a:pt x="0" y="42466"/>
                  </a:moveTo>
                  <a:lnTo>
                    <a:pt x="8334" y="79944"/>
                  </a:lnTo>
                  <a:lnTo>
                    <a:pt x="9553" y="95388"/>
                  </a:lnTo>
                  <a:lnTo>
                    <a:pt x="11613" y="42919"/>
                  </a:lnTo>
                  <a:lnTo>
                    <a:pt x="16080" y="16541"/>
                  </a:lnTo>
                  <a:lnTo>
                    <a:pt x="21249" y="8805"/>
                  </a:lnTo>
                  <a:lnTo>
                    <a:pt x="28204" y="4817"/>
                  </a:lnTo>
                  <a:lnTo>
                    <a:pt x="36350" y="3329"/>
                  </a:lnTo>
                  <a:lnTo>
                    <a:pt x="44121" y="4676"/>
                  </a:lnTo>
                  <a:lnTo>
                    <a:pt x="58994" y="12412"/>
                  </a:lnTo>
                  <a:lnTo>
                    <a:pt x="80521" y="35511"/>
                  </a:lnTo>
                  <a:lnTo>
                    <a:pt x="96128" y="64582"/>
                  </a:lnTo>
                  <a:lnTo>
                    <a:pt x="100350" y="66569"/>
                  </a:lnTo>
                  <a:lnTo>
                    <a:pt x="104335" y="63214"/>
                  </a:lnTo>
                  <a:lnTo>
                    <a:pt x="125047" y="21152"/>
                  </a:lnTo>
                  <a:lnTo>
                    <a:pt x="140975" y="5307"/>
                  </a:lnTo>
                  <a:lnTo>
                    <a:pt x="150135" y="1316"/>
                  </a:lnTo>
                  <a:lnTo>
                    <a:pt x="169672" y="0"/>
                  </a:lnTo>
                  <a:lnTo>
                    <a:pt x="200402" y="11426"/>
                  </a:lnTo>
                  <a:lnTo>
                    <a:pt x="215019" y="29450"/>
                  </a:lnTo>
                  <a:lnTo>
                    <a:pt x="246836" y="89676"/>
                  </a:lnTo>
                  <a:lnTo>
                    <a:pt x="252684" y="147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513341" y="1863544"/>
            <a:ext cx="709209" cy="284270"/>
            <a:chOff x="6513341" y="1863544"/>
            <a:chExt cx="709209" cy="284270"/>
          </a:xfrm>
        </p:grpSpPr>
        <p:sp>
          <p:nvSpPr>
            <p:cNvPr id="38" name="Freeform 37"/>
            <p:cNvSpPr/>
            <p:nvPr/>
          </p:nvSpPr>
          <p:spPr>
            <a:xfrm>
              <a:off x="6643482" y="1874072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13341" y="1863544"/>
              <a:ext cx="151198" cy="124445"/>
            </a:xfrm>
            <a:custGeom>
              <a:avLst/>
              <a:gdLst/>
              <a:ahLst/>
              <a:cxnLst/>
              <a:rect l="0" t="0" r="0" b="0"/>
              <a:pathLst>
                <a:path w="151198" h="124445">
                  <a:moveTo>
                    <a:pt x="151197" y="105285"/>
                  </a:moveTo>
                  <a:lnTo>
                    <a:pt x="108505" y="108404"/>
                  </a:lnTo>
                  <a:lnTo>
                    <a:pt x="47960" y="122073"/>
                  </a:lnTo>
                  <a:lnTo>
                    <a:pt x="20696" y="124444"/>
                  </a:lnTo>
                  <a:lnTo>
                    <a:pt x="11554" y="120398"/>
                  </a:lnTo>
                  <a:lnTo>
                    <a:pt x="5459" y="113020"/>
                  </a:lnTo>
                  <a:lnTo>
                    <a:pt x="1396" y="103423"/>
                  </a:lnTo>
                  <a:lnTo>
                    <a:pt x="0" y="83400"/>
                  </a:lnTo>
                  <a:lnTo>
                    <a:pt x="11799" y="24104"/>
                  </a:lnTo>
                  <a:lnTo>
                    <a:pt x="14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7629" y="2007030"/>
              <a:ext cx="119594" cy="132715"/>
            </a:xfrm>
            <a:custGeom>
              <a:avLst/>
              <a:gdLst/>
              <a:ahLst/>
              <a:cxnLst/>
              <a:rect l="0" t="0" r="0" b="0"/>
              <a:pathLst>
                <a:path w="119594" h="132715">
                  <a:moveTo>
                    <a:pt x="98536" y="24970"/>
                  </a:moveTo>
                  <a:lnTo>
                    <a:pt x="80556" y="9329"/>
                  </a:lnTo>
                  <a:lnTo>
                    <a:pt x="63639" y="1250"/>
                  </a:lnTo>
                  <a:lnTo>
                    <a:pt x="44423" y="0"/>
                  </a:lnTo>
                  <a:lnTo>
                    <a:pt x="34384" y="1304"/>
                  </a:lnTo>
                  <a:lnTo>
                    <a:pt x="26523" y="5683"/>
                  </a:lnTo>
                  <a:lnTo>
                    <a:pt x="14668" y="19907"/>
                  </a:lnTo>
                  <a:lnTo>
                    <a:pt x="1417" y="47646"/>
                  </a:lnTo>
                  <a:lnTo>
                    <a:pt x="0" y="67803"/>
                  </a:lnTo>
                  <a:lnTo>
                    <a:pt x="8622" y="109340"/>
                  </a:lnTo>
                  <a:lnTo>
                    <a:pt x="14028" y="117481"/>
                  </a:lnTo>
                  <a:lnTo>
                    <a:pt x="29392" y="129647"/>
                  </a:lnTo>
                  <a:lnTo>
                    <a:pt x="51038" y="132714"/>
                  </a:lnTo>
                  <a:lnTo>
                    <a:pt x="73917" y="129008"/>
                  </a:lnTo>
                  <a:lnTo>
                    <a:pt x="104548" y="110684"/>
                  </a:lnTo>
                  <a:lnTo>
                    <a:pt x="119593" y="98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69865" y="2000156"/>
              <a:ext cx="252685" cy="147658"/>
            </a:xfrm>
            <a:custGeom>
              <a:avLst/>
              <a:gdLst/>
              <a:ahLst/>
              <a:cxnLst/>
              <a:rect l="0" t="0" r="0" b="0"/>
              <a:pathLst>
                <a:path w="252685" h="147658">
                  <a:moveTo>
                    <a:pt x="0" y="52901"/>
                  </a:moveTo>
                  <a:lnTo>
                    <a:pt x="8333" y="90379"/>
                  </a:lnTo>
                  <a:lnTo>
                    <a:pt x="9553" y="105822"/>
                  </a:lnTo>
                  <a:lnTo>
                    <a:pt x="12783" y="55693"/>
                  </a:lnTo>
                  <a:lnTo>
                    <a:pt x="21669" y="38154"/>
                  </a:lnTo>
                  <a:lnTo>
                    <a:pt x="36537" y="25680"/>
                  </a:lnTo>
                  <a:lnTo>
                    <a:pt x="45415" y="20715"/>
                  </a:lnTo>
                  <a:lnTo>
                    <a:pt x="53673" y="20915"/>
                  </a:lnTo>
                  <a:lnTo>
                    <a:pt x="61518" y="24558"/>
                  </a:lnTo>
                  <a:lnTo>
                    <a:pt x="75304" y="37964"/>
                  </a:lnTo>
                  <a:lnTo>
                    <a:pt x="97554" y="85292"/>
                  </a:lnTo>
                  <a:lnTo>
                    <a:pt x="101301" y="88533"/>
                  </a:lnTo>
                  <a:lnTo>
                    <a:pt x="104968" y="87184"/>
                  </a:lnTo>
                  <a:lnTo>
                    <a:pt x="112163" y="76326"/>
                  </a:lnTo>
                  <a:lnTo>
                    <a:pt x="139982" y="13429"/>
                  </a:lnTo>
                  <a:lnTo>
                    <a:pt x="145964" y="5529"/>
                  </a:lnTo>
                  <a:lnTo>
                    <a:pt x="154631" y="1432"/>
                  </a:lnTo>
                  <a:lnTo>
                    <a:pt x="176739" y="0"/>
                  </a:lnTo>
                  <a:lnTo>
                    <a:pt x="186846" y="3596"/>
                  </a:lnTo>
                  <a:lnTo>
                    <a:pt x="204316" y="16949"/>
                  </a:lnTo>
                  <a:lnTo>
                    <a:pt x="239869" y="74499"/>
                  </a:lnTo>
                  <a:lnTo>
                    <a:pt x="248887" y="111293"/>
                  </a:lnTo>
                  <a:lnTo>
                    <a:pt x="252684" y="147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27212" y="1818100"/>
            <a:ext cx="610654" cy="308657"/>
            <a:chOff x="4327212" y="1818100"/>
            <a:chExt cx="610654" cy="308657"/>
          </a:xfrm>
        </p:grpSpPr>
        <p:sp>
          <p:nvSpPr>
            <p:cNvPr id="43" name="Freeform 42"/>
            <p:cNvSpPr/>
            <p:nvPr/>
          </p:nvSpPr>
          <p:spPr>
            <a:xfrm>
              <a:off x="4485140" y="1895129"/>
              <a:ext cx="115814" cy="231628"/>
            </a:xfrm>
            <a:custGeom>
              <a:avLst/>
              <a:gdLst/>
              <a:ahLst/>
              <a:cxnLst/>
              <a:rect l="0" t="0" r="0" b="0"/>
              <a:pathLst>
                <a:path w="115814" h="231628">
                  <a:moveTo>
                    <a:pt x="0" y="0"/>
                  </a:moveTo>
                  <a:lnTo>
                    <a:pt x="26364" y="55045"/>
                  </a:lnTo>
                  <a:lnTo>
                    <a:pt x="54308" y="114512"/>
                  </a:lnTo>
                  <a:lnTo>
                    <a:pt x="84909" y="173498"/>
                  </a:lnTo>
                  <a:lnTo>
                    <a:pt x="102367" y="201536"/>
                  </a:lnTo>
                  <a:lnTo>
                    <a:pt x="11581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27212" y="1989886"/>
              <a:ext cx="231628" cy="129239"/>
            </a:xfrm>
            <a:custGeom>
              <a:avLst/>
              <a:gdLst/>
              <a:ahLst/>
              <a:cxnLst/>
              <a:rect l="0" t="0" r="0" b="0"/>
              <a:pathLst>
                <a:path w="231628" h="129239">
                  <a:moveTo>
                    <a:pt x="231627" y="10528"/>
                  </a:moveTo>
                  <a:lnTo>
                    <a:pt x="172034" y="60026"/>
                  </a:lnTo>
                  <a:lnTo>
                    <a:pt x="112114" y="107646"/>
                  </a:lnTo>
                  <a:lnTo>
                    <a:pt x="62684" y="129238"/>
                  </a:lnTo>
                  <a:lnTo>
                    <a:pt x="53488" y="127102"/>
                  </a:lnTo>
                  <a:lnTo>
                    <a:pt x="37030" y="112252"/>
                  </a:lnTo>
                  <a:lnTo>
                    <a:pt x="20200" y="83172"/>
                  </a:lnTo>
                  <a:lnTo>
                    <a:pt x="3469" y="262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36495" y="1879011"/>
              <a:ext cx="132915" cy="127096"/>
            </a:xfrm>
            <a:custGeom>
              <a:avLst/>
              <a:gdLst/>
              <a:ahLst/>
              <a:cxnLst/>
              <a:rect l="0" t="0" r="0" b="0"/>
              <a:pathLst>
                <a:path w="132915" h="127096">
                  <a:moveTo>
                    <a:pt x="69743" y="5590"/>
                  </a:moveTo>
                  <a:lnTo>
                    <a:pt x="52976" y="0"/>
                  </a:lnTo>
                  <a:lnTo>
                    <a:pt x="45697" y="694"/>
                  </a:lnTo>
                  <a:lnTo>
                    <a:pt x="31370" y="7703"/>
                  </a:lnTo>
                  <a:lnTo>
                    <a:pt x="10150" y="24803"/>
                  </a:lnTo>
                  <a:lnTo>
                    <a:pt x="2313" y="44155"/>
                  </a:lnTo>
                  <a:lnTo>
                    <a:pt x="0" y="67183"/>
                  </a:lnTo>
                  <a:lnTo>
                    <a:pt x="2871" y="89117"/>
                  </a:lnTo>
                  <a:lnTo>
                    <a:pt x="11167" y="107443"/>
                  </a:lnTo>
                  <a:lnTo>
                    <a:pt x="16654" y="115606"/>
                  </a:lnTo>
                  <a:lnTo>
                    <a:pt x="24992" y="121048"/>
                  </a:lnTo>
                  <a:lnTo>
                    <a:pt x="46734" y="127095"/>
                  </a:lnTo>
                  <a:lnTo>
                    <a:pt x="79693" y="124909"/>
                  </a:lnTo>
                  <a:lnTo>
                    <a:pt x="97952" y="116722"/>
                  </a:lnTo>
                  <a:lnTo>
                    <a:pt x="118265" y="105198"/>
                  </a:lnTo>
                  <a:lnTo>
                    <a:pt x="132914" y="10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69409" y="1818100"/>
              <a:ext cx="168457" cy="127179"/>
            </a:xfrm>
            <a:custGeom>
              <a:avLst/>
              <a:gdLst/>
              <a:ahLst/>
              <a:cxnLst/>
              <a:rect l="0" t="0" r="0" b="0"/>
              <a:pathLst>
                <a:path w="168457" h="127179">
                  <a:moveTo>
                    <a:pt x="0" y="87558"/>
                  </a:moveTo>
                  <a:lnTo>
                    <a:pt x="29308" y="125931"/>
                  </a:lnTo>
                  <a:lnTo>
                    <a:pt x="32407" y="127178"/>
                  </a:lnTo>
                  <a:lnTo>
                    <a:pt x="33303" y="124500"/>
                  </a:lnTo>
                  <a:lnTo>
                    <a:pt x="26336" y="94985"/>
                  </a:lnTo>
                  <a:lnTo>
                    <a:pt x="11443" y="71171"/>
                  </a:lnTo>
                  <a:lnTo>
                    <a:pt x="9968" y="63765"/>
                  </a:lnTo>
                  <a:lnTo>
                    <a:pt x="11325" y="56488"/>
                  </a:lnTo>
                  <a:lnTo>
                    <a:pt x="14569" y="49297"/>
                  </a:lnTo>
                  <a:lnTo>
                    <a:pt x="19071" y="46843"/>
                  </a:lnTo>
                  <a:lnTo>
                    <a:pt x="24413" y="47546"/>
                  </a:lnTo>
                  <a:lnTo>
                    <a:pt x="55385" y="65486"/>
                  </a:lnTo>
                  <a:lnTo>
                    <a:pt x="61490" y="64655"/>
                  </a:lnTo>
                  <a:lnTo>
                    <a:pt x="65560" y="59421"/>
                  </a:lnTo>
                  <a:lnTo>
                    <a:pt x="71288" y="29698"/>
                  </a:lnTo>
                  <a:lnTo>
                    <a:pt x="72091" y="17399"/>
                  </a:lnTo>
                  <a:lnTo>
                    <a:pt x="77307" y="9200"/>
                  </a:lnTo>
                  <a:lnTo>
                    <a:pt x="85463" y="3733"/>
                  </a:lnTo>
                  <a:lnTo>
                    <a:pt x="95580" y="89"/>
                  </a:lnTo>
                  <a:lnTo>
                    <a:pt x="104664" y="0"/>
                  </a:lnTo>
                  <a:lnTo>
                    <a:pt x="120997" y="6139"/>
                  </a:lnTo>
                  <a:lnTo>
                    <a:pt x="143346" y="28339"/>
                  </a:lnTo>
                  <a:lnTo>
                    <a:pt x="168456" y="7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316891" y="1779316"/>
            <a:ext cx="213634" cy="610654"/>
            <a:chOff x="5316891" y="1779316"/>
            <a:chExt cx="213634" cy="610654"/>
          </a:xfrm>
        </p:grpSpPr>
        <p:sp>
          <p:nvSpPr>
            <p:cNvPr id="48" name="Freeform 47"/>
            <p:cNvSpPr/>
            <p:nvPr/>
          </p:nvSpPr>
          <p:spPr>
            <a:xfrm>
              <a:off x="5337948" y="1779316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16891" y="1926715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8333" y="34358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37948" y="2084642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48477" y="2242570"/>
              <a:ext cx="10529" cy="42114"/>
            </a:xfrm>
            <a:custGeom>
              <a:avLst/>
              <a:gdLst/>
              <a:ahLst/>
              <a:cxnLst/>
              <a:rect l="0" t="0" r="0" b="0"/>
              <a:pathLst>
                <a:path w="10529" h="42114">
                  <a:moveTo>
                    <a:pt x="10528" y="0"/>
                  </a:move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59005" y="235838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69533" y="2248539"/>
              <a:ext cx="105286" cy="109845"/>
            </a:xfrm>
            <a:custGeom>
              <a:avLst/>
              <a:gdLst/>
              <a:ahLst/>
              <a:cxnLst/>
              <a:rect l="0" t="0" r="0" b="0"/>
              <a:pathLst>
                <a:path w="105286" h="109845">
                  <a:moveTo>
                    <a:pt x="0" y="4559"/>
                  </a:moveTo>
                  <a:lnTo>
                    <a:pt x="16768" y="10148"/>
                  </a:lnTo>
                  <a:lnTo>
                    <a:pt x="34359" y="9773"/>
                  </a:lnTo>
                  <a:lnTo>
                    <a:pt x="79837" y="0"/>
                  </a:lnTo>
                  <a:lnTo>
                    <a:pt x="88320" y="2689"/>
                  </a:lnTo>
                  <a:lnTo>
                    <a:pt x="93975" y="9162"/>
                  </a:lnTo>
                  <a:lnTo>
                    <a:pt x="100259" y="28831"/>
                  </a:lnTo>
                  <a:lnTo>
                    <a:pt x="104292" y="76467"/>
                  </a:lnTo>
                  <a:lnTo>
                    <a:pt x="105285" y="109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93869" y="1979357"/>
              <a:ext cx="136656" cy="182763"/>
            </a:xfrm>
            <a:custGeom>
              <a:avLst/>
              <a:gdLst/>
              <a:ahLst/>
              <a:cxnLst/>
              <a:rect l="0" t="0" r="0" b="0"/>
              <a:pathLst>
                <a:path w="136656" h="182763">
                  <a:moveTo>
                    <a:pt x="80949" y="0"/>
                  </a:moveTo>
                  <a:lnTo>
                    <a:pt x="58593" y="0"/>
                  </a:lnTo>
                  <a:lnTo>
                    <a:pt x="27922" y="11179"/>
                  </a:lnTo>
                  <a:lnTo>
                    <a:pt x="13318" y="26025"/>
                  </a:lnTo>
                  <a:lnTo>
                    <a:pt x="4098" y="45492"/>
                  </a:lnTo>
                  <a:lnTo>
                    <a:pt x="0" y="69742"/>
                  </a:lnTo>
                  <a:lnTo>
                    <a:pt x="4418" y="89878"/>
                  </a:lnTo>
                  <a:lnTo>
                    <a:pt x="8871" y="98523"/>
                  </a:lnTo>
                  <a:lnTo>
                    <a:pt x="14180" y="100777"/>
                  </a:lnTo>
                  <a:lnTo>
                    <a:pt x="20059" y="98770"/>
                  </a:lnTo>
                  <a:lnTo>
                    <a:pt x="35170" y="89521"/>
                  </a:lnTo>
                  <a:lnTo>
                    <a:pt x="57483" y="81511"/>
                  </a:lnTo>
                  <a:lnTo>
                    <a:pt x="79879" y="80291"/>
                  </a:lnTo>
                  <a:lnTo>
                    <a:pt x="100361" y="84818"/>
                  </a:lnTo>
                  <a:lnTo>
                    <a:pt x="117263" y="94629"/>
                  </a:lnTo>
                  <a:lnTo>
                    <a:pt x="129454" y="109908"/>
                  </a:lnTo>
                  <a:lnTo>
                    <a:pt x="134343" y="118895"/>
                  </a:lnTo>
                  <a:lnTo>
                    <a:pt x="136655" y="138240"/>
                  </a:lnTo>
                  <a:lnTo>
                    <a:pt x="135634" y="148312"/>
                  </a:lnTo>
                  <a:lnTo>
                    <a:pt x="131444" y="156196"/>
                  </a:lnTo>
                  <a:lnTo>
                    <a:pt x="117429" y="168077"/>
                  </a:lnTo>
                  <a:lnTo>
                    <a:pt x="89809" y="181342"/>
                  </a:lnTo>
                  <a:lnTo>
                    <a:pt x="69679" y="182762"/>
                  </a:lnTo>
                  <a:lnTo>
                    <a:pt x="1777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47704" y="1410818"/>
            <a:ext cx="3209182" cy="663297"/>
            <a:chOff x="247704" y="1410818"/>
            <a:chExt cx="3209182" cy="663297"/>
          </a:xfrm>
        </p:grpSpPr>
        <p:sp>
          <p:nvSpPr>
            <p:cNvPr id="56" name="Freeform 55"/>
            <p:cNvSpPr/>
            <p:nvPr/>
          </p:nvSpPr>
          <p:spPr>
            <a:xfrm>
              <a:off x="247704" y="1476866"/>
              <a:ext cx="243253" cy="400409"/>
            </a:xfrm>
            <a:custGeom>
              <a:avLst/>
              <a:gdLst/>
              <a:ahLst/>
              <a:cxnLst/>
              <a:rect l="0" t="0" r="0" b="0"/>
              <a:pathLst>
                <a:path w="243253" h="400409">
                  <a:moveTo>
                    <a:pt x="36565" y="228750"/>
                  </a:moveTo>
                  <a:lnTo>
                    <a:pt x="21911" y="290843"/>
                  </a:lnTo>
                  <a:lnTo>
                    <a:pt x="13232" y="352755"/>
                  </a:lnTo>
                  <a:lnTo>
                    <a:pt x="0" y="400408"/>
                  </a:lnTo>
                  <a:lnTo>
                    <a:pt x="1987" y="395120"/>
                  </a:lnTo>
                  <a:lnTo>
                    <a:pt x="7705" y="338859"/>
                  </a:lnTo>
                  <a:lnTo>
                    <a:pt x="13196" y="290231"/>
                  </a:lnTo>
                  <a:lnTo>
                    <a:pt x="17942" y="238778"/>
                  </a:lnTo>
                  <a:lnTo>
                    <a:pt x="30027" y="180168"/>
                  </a:lnTo>
                  <a:lnTo>
                    <a:pt x="36443" y="127560"/>
                  </a:lnTo>
                  <a:lnTo>
                    <a:pt x="45460" y="65773"/>
                  </a:lnTo>
                  <a:lnTo>
                    <a:pt x="52199" y="30332"/>
                  </a:lnTo>
                  <a:lnTo>
                    <a:pt x="67193" y="3193"/>
                  </a:lnTo>
                  <a:lnTo>
                    <a:pt x="73362" y="0"/>
                  </a:lnTo>
                  <a:lnTo>
                    <a:pt x="79813" y="211"/>
                  </a:lnTo>
                  <a:lnTo>
                    <a:pt x="86454" y="2691"/>
                  </a:lnTo>
                  <a:lnTo>
                    <a:pt x="106979" y="22950"/>
                  </a:lnTo>
                  <a:lnTo>
                    <a:pt x="134875" y="78047"/>
                  </a:lnTo>
                  <a:lnTo>
                    <a:pt x="157071" y="128075"/>
                  </a:lnTo>
                  <a:lnTo>
                    <a:pt x="189180" y="191143"/>
                  </a:lnTo>
                  <a:lnTo>
                    <a:pt x="213070" y="243678"/>
                  </a:lnTo>
                  <a:lnTo>
                    <a:pt x="237980" y="299116"/>
                  </a:lnTo>
                  <a:lnTo>
                    <a:pt x="243252" y="337597"/>
                  </a:lnTo>
                  <a:lnTo>
                    <a:pt x="236606" y="365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4269" y="173720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6994" y="162138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7523" y="169508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3"/>
                  </a:lnTo>
                  <a:lnTo>
                    <a:pt x="25457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61427" y="1442404"/>
              <a:ext cx="17765" cy="126343"/>
            </a:xfrm>
            <a:custGeom>
              <a:avLst/>
              <a:gdLst/>
              <a:ahLst/>
              <a:cxnLst/>
              <a:rect l="0" t="0" r="0" b="0"/>
              <a:pathLst>
                <a:path w="17765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08517"/>
                  </a:lnTo>
                  <a:lnTo>
                    <a:pt x="1776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94963" y="165297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5006" y="17958"/>
                  </a:lnTo>
                  <a:lnTo>
                    <a:pt x="4379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26549" y="1764874"/>
              <a:ext cx="231628" cy="153764"/>
            </a:xfrm>
            <a:custGeom>
              <a:avLst/>
              <a:gdLst/>
              <a:ahLst/>
              <a:cxnLst/>
              <a:rect l="0" t="0" r="0" b="0"/>
              <a:pathLst>
                <a:path w="231628" h="153764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7234" y="0"/>
                  </a:lnTo>
                  <a:lnTo>
                    <a:pt x="80419" y="4514"/>
                  </a:lnTo>
                  <a:lnTo>
                    <a:pt x="98523" y="14319"/>
                  </a:lnTo>
                  <a:lnTo>
                    <a:pt x="111248" y="29595"/>
                  </a:lnTo>
                  <a:lnTo>
                    <a:pt x="116279" y="38582"/>
                  </a:lnTo>
                  <a:lnTo>
                    <a:pt x="118750" y="57926"/>
                  </a:lnTo>
                  <a:lnTo>
                    <a:pt x="104618" y="119847"/>
                  </a:lnTo>
                  <a:lnTo>
                    <a:pt x="101331" y="130335"/>
                  </a:lnTo>
                  <a:lnTo>
                    <a:pt x="95630" y="138497"/>
                  </a:lnTo>
                  <a:lnTo>
                    <a:pt x="79937" y="150686"/>
                  </a:lnTo>
                  <a:lnTo>
                    <a:pt x="58144" y="153763"/>
                  </a:lnTo>
                  <a:lnTo>
                    <a:pt x="45782" y="152946"/>
                  </a:lnTo>
                  <a:lnTo>
                    <a:pt x="25807" y="142680"/>
                  </a:lnTo>
                  <a:lnTo>
                    <a:pt x="17204" y="135029"/>
                  </a:lnTo>
                  <a:lnTo>
                    <a:pt x="13809" y="127588"/>
                  </a:lnTo>
                  <a:lnTo>
                    <a:pt x="13885" y="120289"/>
                  </a:lnTo>
                  <a:lnTo>
                    <a:pt x="16276" y="113082"/>
                  </a:lnTo>
                  <a:lnTo>
                    <a:pt x="22549" y="109448"/>
                  </a:lnTo>
                  <a:lnTo>
                    <a:pt x="41997" y="108529"/>
                  </a:lnTo>
                  <a:lnTo>
                    <a:pt x="92610" y="116302"/>
                  </a:lnTo>
                  <a:lnTo>
                    <a:pt x="147668" y="119050"/>
                  </a:lnTo>
                  <a:lnTo>
                    <a:pt x="198015" y="114004"/>
                  </a:lnTo>
                  <a:lnTo>
                    <a:pt x="231627" y="98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31875" y="1505575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095" y="165650"/>
                  </a:lnTo>
                  <a:lnTo>
                    <a:pt x="15990" y="217797"/>
                  </a:lnTo>
                  <a:lnTo>
                    <a:pt x="20056" y="279414"/>
                  </a:lnTo>
                  <a:lnTo>
                    <a:pt x="19591" y="314286"/>
                  </a:lnTo>
                  <a:lnTo>
                    <a:pt x="17740" y="314809"/>
                  </a:lnTo>
                  <a:lnTo>
                    <a:pt x="15336" y="311648"/>
                  </a:lnTo>
                  <a:lnTo>
                    <a:pt x="11953" y="284843"/>
                  </a:lnTo>
                  <a:lnTo>
                    <a:pt x="17401" y="263467"/>
                  </a:lnTo>
                  <a:lnTo>
                    <a:pt x="22129" y="252853"/>
                  </a:lnTo>
                  <a:lnTo>
                    <a:pt x="29961" y="245778"/>
                  </a:lnTo>
                  <a:lnTo>
                    <a:pt x="51141" y="237916"/>
                  </a:lnTo>
                  <a:lnTo>
                    <a:pt x="89372" y="239079"/>
                  </a:lnTo>
                  <a:lnTo>
                    <a:pt x="124747" y="252422"/>
                  </a:lnTo>
                  <a:lnTo>
                    <a:pt x="151866" y="276783"/>
                  </a:lnTo>
                  <a:lnTo>
                    <a:pt x="161083" y="299269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30243" y="1410818"/>
              <a:ext cx="164887" cy="505369"/>
            </a:xfrm>
            <a:custGeom>
              <a:avLst/>
              <a:gdLst/>
              <a:ahLst/>
              <a:cxnLst/>
              <a:rect l="0" t="0" r="0" b="0"/>
              <a:pathLst>
                <a:path w="164887" h="505369">
                  <a:moveTo>
                    <a:pt x="164886" y="0"/>
                  </a:moveTo>
                  <a:lnTo>
                    <a:pt x="148119" y="5589"/>
                  </a:lnTo>
                  <a:lnTo>
                    <a:pt x="133647" y="17692"/>
                  </a:lnTo>
                  <a:lnTo>
                    <a:pt x="82884" y="74329"/>
                  </a:lnTo>
                  <a:lnTo>
                    <a:pt x="47026" y="134830"/>
                  </a:lnTo>
                  <a:lnTo>
                    <a:pt x="25161" y="198155"/>
                  </a:lnTo>
                  <a:lnTo>
                    <a:pt x="4532" y="251358"/>
                  </a:lnTo>
                  <a:lnTo>
                    <a:pt x="0" y="298825"/>
                  </a:lnTo>
                  <a:lnTo>
                    <a:pt x="8357" y="357378"/>
                  </a:lnTo>
                  <a:lnTo>
                    <a:pt x="25860" y="418506"/>
                  </a:lnTo>
                  <a:lnTo>
                    <a:pt x="63538" y="466224"/>
                  </a:lnTo>
                  <a:lnTo>
                    <a:pt x="85464" y="486491"/>
                  </a:lnTo>
                  <a:lnTo>
                    <a:pt x="117482" y="501293"/>
                  </a:lnTo>
                  <a:lnTo>
                    <a:pt x="133301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61345" y="1516103"/>
              <a:ext cx="232056" cy="386475"/>
            </a:xfrm>
            <a:custGeom>
              <a:avLst/>
              <a:gdLst/>
              <a:ahLst/>
              <a:cxnLst/>
              <a:rect l="0" t="0" r="0" b="0"/>
              <a:pathLst>
                <a:path w="232056" h="386475">
                  <a:moveTo>
                    <a:pt x="28541" y="0"/>
                  </a:moveTo>
                  <a:lnTo>
                    <a:pt x="20207" y="37478"/>
                  </a:lnTo>
                  <a:lnTo>
                    <a:pt x="18446" y="88902"/>
                  </a:lnTo>
                  <a:lnTo>
                    <a:pt x="18141" y="135786"/>
                  </a:lnTo>
                  <a:lnTo>
                    <a:pt x="23639" y="186722"/>
                  </a:lnTo>
                  <a:lnTo>
                    <a:pt x="26403" y="247930"/>
                  </a:lnTo>
                  <a:lnTo>
                    <a:pt x="20016" y="305081"/>
                  </a:lnTo>
                  <a:lnTo>
                    <a:pt x="16563" y="330954"/>
                  </a:lnTo>
                  <a:lnTo>
                    <a:pt x="7230" y="350252"/>
                  </a:lnTo>
                  <a:lnTo>
                    <a:pt x="3805" y="351654"/>
                  </a:lnTo>
                  <a:lnTo>
                    <a:pt x="1522" y="347910"/>
                  </a:lnTo>
                  <a:lnTo>
                    <a:pt x="0" y="340735"/>
                  </a:lnTo>
                  <a:lnTo>
                    <a:pt x="11877" y="278092"/>
                  </a:lnTo>
                  <a:lnTo>
                    <a:pt x="27373" y="249034"/>
                  </a:lnTo>
                  <a:lnTo>
                    <a:pt x="46782" y="225606"/>
                  </a:lnTo>
                  <a:lnTo>
                    <a:pt x="72940" y="209436"/>
                  </a:lnTo>
                  <a:lnTo>
                    <a:pt x="108506" y="202825"/>
                  </a:lnTo>
                  <a:lnTo>
                    <a:pt x="131931" y="207518"/>
                  </a:lnTo>
                  <a:lnTo>
                    <a:pt x="175566" y="229594"/>
                  </a:lnTo>
                  <a:lnTo>
                    <a:pt x="190591" y="245932"/>
                  </a:lnTo>
                  <a:lnTo>
                    <a:pt x="230253" y="307011"/>
                  </a:lnTo>
                  <a:lnTo>
                    <a:pt x="232055" y="327132"/>
                  </a:lnTo>
                  <a:lnTo>
                    <a:pt x="227786" y="346604"/>
                  </a:lnTo>
                  <a:lnTo>
                    <a:pt x="218089" y="363056"/>
                  </a:lnTo>
                  <a:lnTo>
                    <a:pt x="199742" y="375048"/>
                  </a:lnTo>
                  <a:lnTo>
                    <a:pt x="175990" y="383107"/>
                  </a:lnTo>
                  <a:lnTo>
                    <a:pt x="137480" y="386474"/>
                  </a:lnTo>
                  <a:lnTo>
                    <a:pt x="103323" y="379413"/>
                  </a:lnTo>
                  <a:lnTo>
                    <a:pt x="63460" y="362898"/>
                  </a:lnTo>
                  <a:lnTo>
                    <a:pt x="3906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84683" y="192671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1464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68953" y="173720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1992" y="58617"/>
                  </a:lnTo>
                  <a:lnTo>
                    <a:pt x="2388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16310" y="181090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4"/>
                  </a:lnTo>
                  <a:lnTo>
                    <a:pt x="79555" y="5373"/>
                  </a:lnTo>
                  <a:lnTo>
                    <a:pt x="19734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84808" y="1558217"/>
              <a:ext cx="203135" cy="406262"/>
            </a:xfrm>
            <a:custGeom>
              <a:avLst/>
              <a:gdLst/>
              <a:ahLst/>
              <a:cxnLst/>
              <a:rect l="0" t="0" r="0" b="0"/>
              <a:pathLst>
                <a:path w="203135" h="40626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8"/>
                  </a:lnTo>
                  <a:lnTo>
                    <a:pt x="5214" y="197099"/>
                  </a:lnTo>
                  <a:lnTo>
                    <a:pt x="1030" y="255612"/>
                  </a:lnTo>
                  <a:lnTo>
                    <a:pt x="8469" y="317974"/>
                  </a:lnTo>
                  <a:lnTo>
                    <a:pt x="8443" y="336684"/>
                  </a:lnTo>
                  <a:lnTo>
                    <a:pt x="6799" y="336760"/>
                  </a:lnTo>
                  <a:lnTo>
                    <a:pt x="4532" y="333301"/>
                  </a:lnTo>
                  <a:lnTo>
                    <a:pt x="597" y="281483"/>
                  </a:lnTo>
                  <a:lnTo>
                    <a:pt x="2605" y="256125"/>
                  </a:lnTo>
                  <a:lnTo>
                    <a:pt x="11296" y="233156"/>
                  </a:lnTo>
                  <a:lnTo>
                    <a:pt x="26077" y="217489"/>
                  </a:lnTo>
                  <a:lnTo>
                    <a:pt x="34932" y="211673"/>
                  </a:lnTo>
                  <a:lnTo>
                    <a:pt x="54130" y="208331"/>
                  </a:lnTo>
                  <a:lnTo>
                    <a:pt x="95050" y="215717"/>
                  </a:lnTo>
                  <a:lnTo>
                    <a:pt x="157953" y="249935"/>
                  </a:lnTo>
                  <a:lnTo>
                    <a:pt x="183931" y="276046"/>
                  </a:lnTo>
                  <a:lnTo>
                    <a:pt x="200857" y="306010"/>
                  </a:lnTo>
                  <a:lnTo>
                    <a:pt x="203134" y="326687"/>
                  </a:lnTo>
                  <a:lnTo>
                    <a:pt x="199076" y="347575"/>
                  </a:lnTo>
                  <a:lnTo>
                    <a:pt x="183638" y="377896"/>
                  </a:lnTo>
                  <a:lnTo>
                    <a:pt x="170914" y="394512"/>
                  </a:lnTo>
                  <a:lnTo>
                    <a:pt x="151221" y="403456"/>
                  </a:lnTo>
                  <a:lnTo>
                    <a:pt x="128041" y="406261"/>
                  </a:lnTo>
                  <a:lnTo>
                    <a:pt x="106040" y="403609"/>
                  </a:lnTo>
                  <a:lnTo>
                    <a:pt x="73923" y="389949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48212" y="1898056"/>
              <a:ext cx="199851" cy="144498"/>
            </a:xfrm>
            <a:custGeom>
              <a:avLst/>
              <a:gdLst/>
              <a:ahLst/>
              <a:cxnLst/>
              <a:rect l="0" t="0" r="0" b="0"/>
              <a:pathLst>
                <a:path w="199851" h="144498">
                  <a:moveTo>
                    <a:pt x="20865" y="18130"/>
                  </a:moveTo>
                  <a:lnTo>
                    <a:pt x="37633" y="6952"/>
                  </a:lnTo>
                  <a:lnTo>
                    <a:pt x="70417" y="0"/>
                  </a:lnTo>
                  <a:lnTo>
                    <a:pt x="90072" y="4613"/>
                  </a:lnTo>
                  <a:lnTo>
                    <a:pt x="98589" y="9119"/>
                  </a:lnTo>
                  <a:lnTo>
                    <a:pt x="104266" y="16802"/>
                  </a:lnTo>
                  <a:lnTo>
                    <a:pt x="110575" y="37817"/>
                  </a:lnTo>
                  <a:lnTo>
                    <a:pt x="108537" y="75956"/>
                  </a:lnTo>
                  <a:lnTo>
                    <a:pt x="94935" y="111303"/>
                  </a:lnTo>
                  <a:lnTo>
                    <a:pt x="70498" y="138414"/>
                  </a:lnTo>
                  <a:lnTo>
                    <a:pt x="59803" y="142773"/>
                  </a:lnTo>
                  <a:lnTo>
                    <a:pt x="35441" y="144497"/>
                  </a:lnTo>
                  <a:lnTo>
                    <a:pt x="15255" y="138244"/>
                  </a:lnTo>
                  <a:lnTo>
                    <a:pt x="6597" y="133301"/>
                  </a:lnTo>
                  <a:lnTo>
                    <a:pt x="1994" y="126496"/>
                  </a:lnTo>
                  <a:lnTo>
                    <a:pt x="0" y="109577"/>
                  </a:lnTo>
                  <a:lnTo>
                    <a:pt x="3446" y="101321"/>
                  </a:lnTo>
                  <a:lnTo>
                    <a:pt x="16633" y="85910"/>
                  </a:lnTo>
                  <a:lnTo>
                    <a:pt x="25063" y="82034"/>
                  </a:lnTo>
                  <a:lnTo>
                    <a:pt x="43788" y="80847"/>
                  </a:lnTo>
                  <a:lnTo>
                    <a:pt x="74061" y="86756"/>
                  </a:lnTo>
                  <a:lnTo>
                    <a:pt x="121010" y="107828"/>
                  </a:lnTo>
                  <a:lnTo>
                    <a:pt x="181842" y="112221"/>
                  </a:lnTo>
                  <a:lnTo>
                    <a:pt x="199850" y="112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53305" y="1516103"/>
              <a:ext cx="203581" cy="558012"/>
            </a:xfrm>
            <a:custGeom>
              <a:avLst/>
              <a:gdLst/>
              <a:ahLst/>
              <a:cxnLst/>
              <a:rect l="0" t="0" r="0" b="0"/>
              <a:pathLst>
                <a:path w="203581" h="558012">
                  <a:moveTo>
                    <a:pt x="0" y="0"/>
                  </a:moveTo>
                  <a:lnTo>
                    <a:pt x="53875" y="37087"/>
                  </a:lnTo>
                  <a:lnTo>
                    <a:pt x="108686" y="95240"/>
                  </a:lnTo>
                  <a:lnTo>
                    <a:pt x="159180" y="157970"/>
                  </a:lnTo>
                  <a:lnTo>
                    <a:pt x="187324" y="216165"/>
                  </a:lnTo>
                  <a:lnTo>
                    <a:pt x="201863" y="251222"/>
                  </a:lnTo>
                  <a:lnTo>
                    <a:pt x="203580" y="276211"/>
                  </a:lnTo>
                  <a:lnTo>
                    <a:pt x="195152" y="335970"/>
                  </a:lnTo>
                  <a:lnTo>
                    <a:pt x="185595" y="386806"/>
                  </a:lnTo>
                  <a:lnTo>
                    <a:pt x="170715" y="439574"/>
                  </a:lnTo>
                  <a:lnTo>
                    <a:pt x="146459" y="480673"/>
                  </a:lnTo>
                  <a:lnTo>
                    <a:pt x="92381" y="539151"/>
                  </a:lnTo>
                  <a:lnTo>
                    <a:pt x="7370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639302" y="1502749"/>
            <a:ext cx="382999" cy="174378"/>
            <a:chOff x="5639302" y="1502749"/>
            <a:chExt cx="382999" cy="174378"/>
          </a:xfrm>
        </p:grpSpPr>
        <p:sp>
          <p:nvSpPr>
            <p:cNvPr id="73" name="Freeform 72"/>
            <p:cNvSpPr/>
            <p:nvPr/>
          </p:nvSpPr>
          <p:spPr>
            <a:xfrm>
              <a:off x="5639302" y="1514134"/>
              <a:ext cx="130315" cy="162993"/>
            </a:xfrm>
            <a:custGeom>
              <a:avLst/>
              <a:gdLst/>
              <a:ahLst/>
              <a:cxnLst/>
              <a:rect l="0" t="0" r="0" b="0"/>
              <a:pathLst>
                <a:path w="130315" h="162993">
                  <a:moveTo>
                    <a:pt x="88200" y="33555"/>
                  </a:moveTo>
                  <a:lnTo>
                    <a:pt x="77022" y="16787"/>
                  </a:lnTo>
                  <a:lnTo>
                    <a:pt x="62175" y="5435"/>
                  </a:lnTo>
                  <a:lnTo>
                    <a:pt x="53303" y="770"/>
                  </a:lnTo>
                  <a:lnTo>
                    <a:pt x="45048" y="0"/>
                  </a:lnTo>
                  <a:lnTo>
                    <a:pt x="29637" y="5384"/>
                  </a:lnTo>
                  <a:lnTo>
                    <a:pt x="18109" y="18695"/>
                  </a:lnTo>
                  <a:lnTo>
                    <a:pt x="1176" y="55836"/>
                  </a:lnTo>
                  <a:lnTo>
                    <a:pt x="0" y="76213"/>
                  </a:lnTo>
                  <a:lnTo>
                    <a:pt x="8777" y="117890"/>
                  </a:lnTo>
                  <a:lnTo>
                    <a:pt x="23983" y="143811"/>
                  </a:lnTo>
                  <a:lnTo>
                    <a:pt x="39772" y="155867"/>
                  </a:lnTo>
                  <a:lnTo>
                    <a:pt x="48896" y="160720"/>
                  </a:lnTo>
                  <a:lnTo>
                    <a:pt x="68392" y="162992"/>
                  </a:lnTo>
                  <a:lnTo>
                    <a:pt x="87585" y="158933"/>
                  </a:lnTo>
                  <a:lnTo>
                    <a:pt x="130314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01202" y="1502749"/>
              <a:ext cx="221099" cy="143572"/>
            </a:xfrm>
            <a:custGeom>
              <a:avLst/>
              <a:gdLst/>
              <a:ahLst/>
              <a:cxnLst/>
              <a:rect l="0" t="0" r="0" b="0"/>
              <a:pathLst>
                <a:path w="221099" h="143572">
                  <a:moveTo>
                    <a:pt x="0" y="65997"/>
                  </a:moveTo>
                  <a:lnTo>
                    <a:pt x="17958" y="119872"/>
                  </a:lnTo>
                  <a:lnTo>
                    <a:pt x="25858" y="143571"/>
                  </a:lnTo>
                  <a:lnTo>
                    <a:pt x="13107" y="92841"/>
                  </a:lnTo>
                  <a:lnTo>
                    <a:pt x="14412" y="57183"/>
                  </a:lnTo>
                  <a:lnTo>
                    <a:pt x="16627" y="46083"/>
                  </a:lnTo>
                  <a:lnTo>
                    <a:pt x="22783" y="38683"/>
                  </a:lnTo>
                  <a:lnTo>
                    <a:pt x="42101" y="30461"/>
                  </a:lnTo>
                  <a:lnTo>
                    <a:pt x="51464" y="30608"/>
                  </a:lnTo>
                  <a:lnTo>
                    <a:pt x="68106" y="37010"/>
                  </a:lnTo>
                  <a:lnTo>
                    <a:pt x="90629" y="53769"/>
                  </a:lnTo>
                  <a:lnTo>
                    <a:pt x="94345" y="54335"/>
                  </a:lnTo>
                  <a:lnTo>
                    <a:pt x="95652" y="51203"/>
                  </a:lnTo>
                  <a:lnTo>
                    <a:pt x="96324" y="38365"/>
                  </a:lnTo>
                  <a:lnTo>
                    <a:pt x="100523" y="20960"/>
                  </a:lnTo>
                  <a:lnTo>
                    <a:pt x="105620" y="13746"/>
                  </a:lnTo>
                  <a:lnTo>
                    <a:pt x="120641" y="2610"/>
                  </a:lnTo>
                  <a:lnTo>
                    <a:pt x="139016" y="0"/>
                  </a:lnTo>
                  <a:lnTo>
                    <a:pt x="148829" y="942"/>
                  </a:lnTo>
                  <a:lnTo>
                    <a:pt x="165972" y="8228"/>
                  </a:lnTo>
                  <a:lnTo>
                    <a:pt x="196041" y="31969"/>
                  </a:lnTo>
                  <a:lnTo>
                    <a:pt x="211854" y="57864"/>
                  </a:lnTo>
                  <a:lnTo>
                    <a:pt x="221098" y="9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604081" y="2013870"/>
            <a:ext cx="428749" cy="147519"/>
            <a:chOff x="5604081" y="2013870"/>
            <a:chExt cx="428749" cy="147519"/>
          </a:xfrm>
        </p:grpSpPr>
        <p:sp>
          <p:nvSpPr>
            <p:cNvPr id="76" name="Freeform 75"/>
            <p:cNvSpPr/>
            <p:nvPr/>
          </p:nvSpPr>
          <p:spPr>
            <a:xfrm>
              <a:off x="5604081" y="2013870"/>
              <a:ext cx="133951" cy="147519"/>
            </a:xfrm>
            <a:custGeom>
              <a:avLst/>
              <a:gdLst/>
              <a:ahLst/>
              <a:cxnLst/>
              <a:rect l="0" t="0" r="0" b="0"/>
              <a:pathLst>
                <a:path w="133951" h="147519">
                  <a:moveTo>
                    <a:pt x="91836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8" y="9118"/>
                  </a:lnTo>
                  <a:lnTo>
                    <a:pt x="11866" y="23483"/>
                  </a:lnTo>
                  <a:lnTo>
                    <a:pt x="3651" y="42736"/>
                  </a:lnTo>
                  <a:lnTo>
                    <a:pt x="0" y="66890"/>
                  </a:lnTo>
                  <a:lnTo>
                    <a:pt x="4616" y="90104"/>
                  </a:lnTo>
                  <a:lnTo>
                    <a:pt x="20370" y="119784"/>
                  </a:lnTo>
                  <a:lnTo>
                    <a:pt x="34337" y="134669"/>
                  </a:lnTo>
                  <a:lnTo>
                    <a:pt x="52243" y="145184"/>
                  </a:lnTo>
                  <a:lnTo>
                    <a:pt x="71899" y="147518"/>
                  </a:lnTo>
                  <a:lnTo>
                    <a:pt x="91164" y="143486"/>
                  </a:lnTo>
                  <a:lnTo>
                    <a:pt x="133950" y="112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90673" y="2019901"/>
              <a:ext cx="242157" cy="90541"/>
            </a:xfrm>
            <a:custGeom>
              <a:avLst/>
              <a:gdLst/>
              <a:ahLst/>
              <a:cxnLst/>
              <a:rect l="0" t="0" r="0" b="0"/>
              <a:pathLst>
                <a:path w="242157" h="90541">
                  <a:moveTo>
                    <a:pt x="0" y="43684"/>
                  </a:moveTo>
                  <a:lnTo>
                    <a:pt x="15619" y="90540"/>
                  </a:lnTo>
                  <a:lnTo>
                    <a:pt x="12557" y="76675"/>
                  </a:lnTo>
                  <a:lnTo>
                    <a:pt x="11430" y="55617"/>
                  </a:lnTo>
                  <a:lnTo>
                    <a:pt x="14639" y="46960"/>
                  </a:lnTo>
                  <a:lnTo>
                    <a:pt x="27564" y="34222"/>
                  </a:lnTo>
                  <a:lnTo>
                    <a:pt x="48125" y="30900"/>
                  </a:lnTo>
                  <a:lnTo>
                    <a:pt x="70522" y="34493"/>
                  </a:lnTo>
                  <a:lnTo>
                    <a:pt x="88275" y="43888"/>
                  </a:lnTo>
                  <a:lnTo>
                    <a:pt x="96285" y="44990"/>
                  </a:lnTo>
                  <a:lnTo>
                    <a:pt x="111424" y="39975"/>
                  </a:lnTo>
                  <a:lnTo>
                    <a:pt x="159930" y="970"/>
                  </a:lnTo>
                  <a:lnTo>
                    <a:pt x="168621" y="0"/>
                  </a:lnTo>
                  <a:lnTo>
                    <a:pt x="184517" y="5162"/>
                  </a:lnTo>
                  <a:lnTo>
                    <a:pt x="206620" y="21222"/>
                  </a:lnTo>
                  <a:lnTo>
                    <a:pt x="227987" y="46387"/>
                  </a:lnTo>
                  <a:lnTo>
                    <a:pt x="235859" y="62823"/>
                  </a:lnTo>
                  <a:lnTo>
                    <a:pt x="242156" y="85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59473" y="2274155"/>
            <a:ext cx="1209274" cy="540618"/>
            <a:chOff x="359473" y="2274155"/>
            <a:chExt cx="1209274" cy="540618"/>
          </a:xfrm>
        </p:grpSpPr>
        <p:sp>
          <p:nvSpPr>
            <p:cNvPr id="79" name="Freeform 78"/>
            <p:cNvSpPr/>
            <p:nvPr/>
          </p:nvSpPr>
          <p:spPr>
            <a:xfrm>
              <a:off x="359473" y="2400530"/>
              <a:ext cx="251180" cy="354076"/>
            </a:xfrm>
            <a:custGeom>
              <a:avLst/>
              <a:gdLst/>
              <a:ahLst/>
              <a:cxnLst/>
              <a:rect l="0" t="0" r="0" b="0"/>
              <a:pathLst>
                <a:path w="251180" h="354076">
                  <a:moveTo>
                    <a:pt x="30081" y="73667"/>
                  </a:moveTo>
                  <a:lnTo>
                    <a:pt x="22845" y="101222"/>
                  </a:lnTo>
                  <a:lnTo>
                    <a:pt x="17083" y="154326"/>
                  </a:lnTo>
                  <a:lnTo>
                    <a:pt x="10616" y="210482"/>
                  </a:lnTo>
                  <a:lnTo>
                    <a:pt x="9496" y="260693"/>
                  </a:lnTo>
                  <a:lnTo>
                    <a:pt x="1881" y="321657"/>
                  </a:lnTo>
                  <a:lnTo>
                    <a:pt x="0" y="350391"/>
                  </a:lnTo>
                  <a:lnTo>
                    <a:pt x="669" y="354075"/>
                  </a:lnTo>
                  <a:lnTo>
                    <a:pt x="4531" y="342572"/>
                  </a:lnTo>
                  <a:lnTo>
                    <a:pt x="9306" y="288697"/>
                  </a:lnTo>
                  <a:lnTo>
                    <a:pt x="20301" y="228662"/>
                  </a:lnTo>
                  <a:lnTo>
                    <a:pt x="30303" y="178083"/>
                  </a:lnTo>
                  <a:lnTo>
                    <a:pt x="37556" y="129171"/>
                  </a:lnTo>
                  <a:lnTo>
                    <a:pt x="45595" y="70723"/>
                  </a:lnTo>
                  <a:lnTo>
                    <a:pt x="55085" y="33800"/>
                  </a:lnTo>
                  <a:lnTo>
                    <a:pt x="68100" y="14614"/>
                  </a:lnTo>
                  <a:lnTo>
                    <a:pt x="76484" y="6222"/>
                  </a:lnTo>
                  <a:lnTo>
                    <a:pt x="85583" y="1797"/>
                  </a:lnTo>
                  <a:lnTo>
                    <a:pt x="105051" y="0"/>
                  </a:lnTo>
                  <a:lnTo>
                    <a:pt x="113986" y="4669"/>
                  </a:lnTo>
                  <a:lnTo>
                    <a:pt x="137740" y="33596"/>
                  </a:lnTo>
                  <a:lnTo>
                    <a:pt x="166727" y="85292"/>
                  </a:lnTo>
                  <a:lnTo>
                    <a:pt x="189394" y="146153"/>
                  </a:lnTo>
                  <a:lnTo>
                    <a:pt x="207006" y="197179"/>
                  </a:lnTo>
                  <a:lnTo>
                    <a:pt x="218277" y="258418"/>
                  </a:lnTo>
                  <a:lnTo>
                    <a:pt x="233675" y="312455"/>
                  </a:lnTo>
                  <a:lnTo>
                    <a:pt x="251179" y="34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0611" y="2613994"/>
              <a:ext cx="168457" cy="18131"/>
            </a:xfrm>
            <a:custGeom>
              <a:avLst/>
              <a:gdLst/>
              <a:ahLst/>
              <a:cxnLst/>
              <a:rect l="0" t="0" r="0" b="0"/>
              <a:pathLst>
                <a:path w="168457" h="18131">
                  <a:moveTo>
                    <a:pt x="168456" y="18130"/>
                  </a:moveTo>
                  <a:lnTo>
                    <a:pt x="151688" y="6952"/>
                  </a:lnTo>
                  <a:lnTo>
                    <a:pt x="118904" y="0"/>
                  </a:lnTo>
                  <a:lnTo>
                    <a:pt x="65904" y="4887"/>
                  </a:lnTo>
                  <a:lnTo>
                    <a:pt x="19734" y="7065"/>
                  </a:lnTo>
                  <a:lnTo>
                    <a:pt x="0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9108" y="25268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80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9637" y="2621595"/>
              <a:ext cx="126343" cy="5591"/>
            </a:xfrm>
            <a:custGeom>
              <a:avLst/>
              <a:gdLst/>
              <a:ahLst/>
              <a:cxnLst/>
              <a:rect l="0" t="0" r="0" b="0"/>
              <a:pathLst>
                <a:path w="126343" h="5591">
                  <a:moveTo>
                    <a:pt x="126342" y="0"/>
                  </a:moveTo>
                  <a:lnTo>
                    <a:pt x="109574" y="5590"/>
                  </a:lnTo>
                  <a:lnTo>
                    <a:pt x="91983" y="5214"/>
                  </a:lnTo>
                  <a:lnTo>
                    <a:pt x="35683" y="6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75066" y="2274155"/>
              <a:ext cx="14655" cy="147400"/>
            </a:xfrm>
            <a:custGeom>
              <a:avLst/>
              <a:gdLst/>
              <a:ahLst/>
              <a:cxnLst/>
              <a:rect l="0" t="0" r="0" b="0"/>
              <a:pathLst>
                <a:path w="14655" h="147400">
                  <a:moveTo>
                    <a:pt x="14654" y="0"/>
                  </a:moveTo>
                  <a:lnTo>
                    <a:pt x="0" y="49552"/>
                  </a:lnTo>
                  <a:lnTo>
                    <a:pt x="2097" y="101382"/>
                  </a:lnTo>
                  <a:lnTo>
                    <a:pt x="412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94963" y="2495253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72486" y="7236"/>
                  </a:lnTo>
                  <a:lnTo>
                    <a:pt x="116263" y="9878"/>
                  </a:lnTo>
                  <a:lnTo>
                    <a:pt x="54161" y="104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47606" y="2572074"/>
              <a:ext cx="231628" cy="242699"/>
            </a:xfrm>
            <a:custGeom>
              <a:avLst/>
              <a:gdLst/>
              <a:ahLst/>
              <a:cxnLst/>
              <a:rect l="0" t="0" r="0" b="0"/>
              <a:pathLst>
                <a:path w="231628" h="242699">
                  <a:moveTo>
                    <a:pt x="0" y="17936"/>
                  </a:moveTo>
                  <a:lnTo>
                    <a:pt x="11178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36828" y="27293"/>
                  </a:lnTo>
                  <a:lnTo>
                    <a:pt x="151669" y="43152"/>
                  </a:lnTo>
                  <a:lnTo>
                    <a:pt x="166601" y="74930"/>
                  </a:lnTo>
                  <a:lnTo>
                    <a:pt x="172311" y="100589"/>
                  </a:lnTo>
                  <a:lnTo>
                    <a:pt x="166444" y="155188"/>
                  </a:lnTo>
                  <a:lnTo>
                    <a:pt x="154212" y="193914"/>
                  </a:lnTo>
                  <a:lnTo>
                    <a:pt x="148431" y="205445"/>
                  </a:lnTo>
                  <a:lnTo>
                    <a:pt x="132650" y="221376"/>
                  </a:lnTo>
                  <a:lnTo>
                    <a:pt x="93923" y="241136"/>
                  </a:lnTo>
                  <a:lnTo>
                    <a:pt x="73329" y="242698"/>
                  </a:lnTo>
                  <a:lnTo>
                    <a:pt x="52478" y="238323"/>
                  </a:lnTo>
                  <a:lnTo>
                    <a:pt x="31512" y="228580"/>
                  </a:lnTo>
                  <a:lnTo>
                    <a:pt x="16735" y="213331"/>
                  </a:lnTo>
                  <a:lnTo>
                    <a:pt x="11156" y="204351"/>
                  </a:lnTo>
                  <a:lnTo>
                    <a:pt x="9777" y="196025"/>
                  </a:lnTo>
                  <a:lnTo>
                    <a:pt x="11197" y="188135"/>
                  </a:lnTo>
                  <a:lnTo>
                    <a:pt x="14484" y="180535"/>
                  </a:lnTo>
                  <a:lnTo>
                    <a:pt x="21354" y="175468"/>
                  </a:lnTo>
                  <a:lnTo>
                    <a:pt x="41466" y="169839"/>
                  </a:lnTo>
                  <a:lnTo>
                    <a:pt x="91335" y="167394"/>
                  </a:lnTo>
                  <a:lnTo>
                    <a:pt x="152537" y="174517"/>
                  </a:lnTo>
                  <a:lnTo>
                    <a:pt x="211954" y="175686"/>
                  </a:lnTo>
                  <a:lnTo>
                    <a:pt x="231627" y="175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63461" y="2516310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94756" y="0"/>
                  </a:moveTo>
                  <a:lnTo>
                    <a:pt x="70710" y="17981"/>
                  </a:lnTo>
                  <a:lnTo>
                    <a:pt x="29574" y="5856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52932" y="2474197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0" y="0"/>
                  </a:moveTo>
                  <a:lnTo>
                    <a:pt x="49498" y="58563"/>
                  </a:lnTo>
                  <a:lnTo>
                    <a:pt x="108938" y="109531"/>
                  </a:lnTo>
                  <a:lnTo>
                    <a:pt x="11581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686722" y="2221513"/>
            <a:ext cx="671662" cy="642239"/>
            <a:chOff x="1686722" y="2221513"/>
            <a:chExt cx="671662" cy="642239"/>
          </a:xfrm>
        </p:grpSpPr>
        <p:sp>
          <p:nvSpPr>
            <p:cNvPr id="89" name="Freeform 88"/>
            <p:cNvSpPr/>
            <p:nvPr/>
          </p:nvSpPr>
          <p:spPr>
            <a:xfrm>
              <a:off x="1686722" y="2347854"/>
              <a:ext cx="299087" cy="434329"/>
            </a:xfrm>
            <a:custGeom>
              <a:avLst/>
              <a:gdLst/>
              <a:ahLst/>
              <a:cxnLst/>
              <a:rect l="0" t="0" r="0" b="0"/>
              <a:pathLst>
                <a:path w="299087" h="434329">
                  <a:moveTo>
                    <a:pt x="176822" y="0"/>
                  </a:moveTo>
                  <a:lnTo>
                    <a:pt x="149265" y="7236"/>
                  </a:lnTo>
                  <a:lnTo>
                    <a:pt x="93043" y="9879"/>
                  </a:lnTo>
                  <a:lnTo>
                    <a:pt x="30868" y="4378"/>
                  </a:lnTo>
                  <a:lnTo>
                    <a:pt x="9008" y="7015"/>
                  </a:lnTo>
                  <a:lnTo>
                    <a:pt x="2945" y="11696"/>
                  </a:lnTo>
                  <a:lnTo>
                    <a:pt x="72" y="18326"/>
                  </a:lnTo>
                  <a:lnTo>
                    <a:pt x="0" y="36221"/>
                  </a:lnTo>
                  <a:lnTo>
                    <a:pt x="12622" y="99339"/>
                  </a:lnTo>
                  <a:lnTo>
                    <a:pt x="26061" y="153460"/>
                  </a:lnTo>
                  <a:lnTo>
                    <a:pt x="32998" y="177000"/>
                  </a:lnTo>
                  <a:lnTo>
                    <a:pt x="36485" y="181171"/>
                  </a:lnTo>
                  <a:lnTo>
                    <a:pt x="39980" y="180442"/>
                  </a:lnTo>
                  <a:lnTo>
                    <a:pt x="43480" y="176447"/>
                  </a:lnTo>
                  <a:lnTo>
                    <a:pt x="74313" y="161629"/>
                  </a:lnTo>
                  <a:lnTo>
                    <a:pt x="93828" y="154504"/>
                  </a:lnTo>
                  <a:lnTo>
                    <a:pt x="114199" y="153677"/>
                  </a:lnTo>
                  <a:lnTo>
                    <a:pt x="167051" y="162677"/>
                  </a:lnTo>
                  <a:lnTo>
                    <a:pt x="205512" y="177923"/>
                  </a:lnTo>
                  <a:lnTo>
                    <a:pt x="256670" y="226869"/>
                  </a:lnTo>
                  <a:lnTo>
                    <a:pt x="284274" y="272758"/>
                  </a:lnTo>
                  <a:lnTo>
                    <a:pt x="299086" y="326883"/>
                  </a:lnTo>
                  <a:lnTo>
                    <a:pt x="298836" y="365526"/>
                  </a:lnTo>
                  <a:lnTo>
                    <a:pt x="293051" y="387064"/>
                  </a:lnTo>
                  <a:lnTo>
                    <a:pt x="282682" y="404436"/>
                  </a:lnTo>
                  <a:lnTo>
                    <a:pt x="264035" y="416836"/>
                  </a:lnTo>
                  <a:lnTo>
                    <a:pt x="219525" y="434328"/>
                  </a:lnTo>
                  <a:lnTo>
                    <a:pt x="176346" y="434277"/>
                  </a:lnTo>
                  <a:lnTo>
                    <a:pt x="117759" y="422609"/>
                  </a:lnTo>
                  <a:lnTo>
                    <a:pt x="67366" y="398987"/>
                  </a:lnTo>
                  <a:lnTo>
                    <a:pt x="3995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49517" y="2221513"/>
              <a:ext cx="208867" cy="642239"/>
            </a:xfrm>
            <a:custGeom>
              <a:avLst/>
              <a:gdLst/>
              <a:ahLst/>
              <a:cxnLst/>
              <a:rect l="0" t="0" r="0" b="0"/>
              <a:pathLst>
                <a:path w="208867" h="642239">
                  <a:moveTo>
                    <a:pt x="208866" y="0"/>
                  </a:moveTo>
                  <a:lnTo>
                    <a:pt x="154991" y="19128"/>
                  </a:lnTo>
                  <a:lnTo>
                    <a:pt x="125443" y="37772"/>
                  </a:lnTo>
                  <a:lnTo>
                    <a:pt x="72158" y="96469"/>
                  </a:lnTo>
                  <a:lnTo>
                    <a:pt x="41135" y="148430"/>
                  </a:lnTo>
                  <a:lnTo>
                    <a:pt x="18067" y="209344"/>
                  </a:lnTo>
                  <a:lnTo>
                    <a:pt x="9480" y="268126"/>
                  </a:lnTo>
                  <a:lnTo>
                    <a:pt x="0" y="331233"/>
                  </a:lnTo>
                  <a:lnTo>
                    <a:pt x="7038" y="392375"/>
                  </a:lnTo>
                  <a:lnTo>
                    <a:pt x="19694" y="443794"/>
                  </a:lnTo>
                  <a:lnTo>
                    <a:pt x="39047" y="498664"/>
                  </a:lnTo>
                  <a:lnTo>
                    <a:pt x="66570" y="544987"/>
                  </a:lnTo>
                  <a:lnTo>
                    <a:pt x="127132" y="599772"/>
                  </a:lnTo>
                  <a:lnTo>
                    <a:pt x="178669" y="630754"/>
                  </a:lnTo>
                  <a:lnTo>
                    <a:pt x="187809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318365" y="2368911"/>
            <a:ext cx="1344529" cy="526426"/>
            <a:chOff x="2318365" y="2368911"/>
            <a:chExt cx="1344529" cy="526426"/>
          </a:xfrm>
        </p:grpSpPr>
        <p:sp>
          <p:nvSpPr>
            <p:cNvPr id="92" name="Freeform 91"/>
            <p:cNvSpPr/>
            <p:nvPr/>
          </p:nvSpPr>
          <p:spPr>
            <a:xfrm>
              <a:off x="2318365" y="2368911"/>
              <a:ext cx="289349" cy="374803"/>
            </a:xfrm>
            <a:custGeom>
              <a:avLst/>
              <a:gdLst/>
              <a:ahLst/>
              <a:cxnLst/>
              <a:rect l="0" t="0" r="0" b="0"/>
              <a:pathLst>
                <a:path w="289349" h="374803">
                  <a:moveTo>
                    <a:pt x="145303" y="0"/>
                  </a:moveTo>
                  <a:lnTo>
                    <a:pt x="95805" y="58564"/>
                  </a:lnTo>
                  <a:lnTo>
                    <a:pt x="48185" y="109901"/>
                  </a:lnTo>
                  <a:lnTo>
                    <a:pt x="22880" y="168862"/>
                  </a:lnTo>
                  <a:lnTo>
                    <a:pt x="4977" y="221152"/>
                  </a:lnTo>
                  <a:lnTo>
                    <a:pt x="0" y="258289"/>
                  </a:lnTo>
                  <a:lnTo>
                    <a:pt x="5075" y="282082"/>
                  </a:lnTo>
                  <a:lnTo>
                    <a:pt x="21086" y="312087"/>
                  </a:lnTo>
                  <a:lnTo>
                    <a:pt x="47457" y="343187"/>
                  </a:lnTo>
                  <a:lnTo>
                    <a:pt x="79397" y="364768"/>
                  </a:lnTo>
                  <a:lnTo>
                    <a:pt x="118496" y="374802"/>
                  </a:lnTo>
                  <a:lnTo>
                    <a:pt x="166394" y="369786"/>
                  </a:lnTo>
                  <a:lnTo>
                    <a:pt x="216583" y="354411"/>
                  </a:lnTo>
                  <a:lnTo>
                    <a:pt x="260639" y="329190"/>
                  </a:lnTo>
                  <a:lnTo>
                    <a:pt x="275722" y="312423"/>
                  </a:lnTo>
                  <a:lnTo>
                    <a:pt x="285155" y="292103"/>
                  </a:lnTo>
                  <a:lnTo>
                    <a:pt x="289348" y="267474"/>
                  </a:lnTo>
                  <a:lnTo>
                    <a:pt x="284972" y="247169"/>
                  </a:lnTo>
                  <a:lnTo>
                    <a:pt x="280530" y="238479"/>
                  </a:lnTo>
                  <a:lnTo>
                    <a:pt x="266235" y="225704"/>
                  </a:lnTo>
                  <a:lnTo>
                    <a:pt x="228462" y="207971"/>
                  </a:lnTo>
                  <a:lnTo>
                    <a:pt x="207999" y="206685"/>
                  </a:lnTo>
                  <a:lnTo>
                    <a:pt x="149703" y="212398"/>
                  </a:lnTo>
                  <a:lnTo>
                    <a:pt x="123080" y="227230"/>
                  </a:lnTo>
                  <a:lnTo>
                    <a:pt x="79998" y="266953"/>
                  </a:lnTo>
                  <a:lnTo>
                    <a:pt x="6107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58162" y="252683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7540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11108" y="259001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8231" y="1170"/>
                  </a:lnTo>
                  <a:lnTo>
                    <a:pt x="12154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26963" y="2411026"/>
              <a:ext cx="21058" cy="252684"/>
            </a:xfrm>
            <a:custGeom>
              <a:avLst/>
              <a:gdLst/>
              <a:ahLst/>
              <a:cxnLst/>
              <a:rect l="0" t="0" r="0" b="0"/>
              <a:pathLst>
                <a:path w="21058" h="252684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9445" y="154841"/>
                  </a:lnTo>
                  <a:lnTo>
                    <a:pt x="2212" y="215636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77043" y="2484725"/>
              <a:ext cx="247726" cy="267199"/>
            </a:xfrm>
            <a:custGeom>
              <a:avLst/>
              <a:gdLst/>
              <a:ahLst/>
              <a:cxnLst/>
              <a:rect l="0" t="0" r="0" b="0"/>
              <a:pathLst>
                <a:path w="247726" h="267199">
                  <a:moveTo>
                    <a:pt x="123661" y="0"/>
                  </a:moveTo>
                  <a:lnTo>
                    <a:pt x="101305" y="0"/>
                  </a:lnTo>
                  <a:lnTo>
                    <a:pt x="84089" y="6239"/>
                  </a:lnTo>
                  <a:lnTo>
                    <a:pt x="32563" y="49498"/>
                  </a:lnTo>
                  <a:lnTo>
                    <a:pt x="16991" y="75887"/>
                  </a:lnTo>
                  <a:lnTo>
                    <a:pt x="2418" y="124651"/>
                  </a:lnTo>
                  <a:lnTo>
                    <a:pt x="0" y="164316"/>
                  </a:lnTo>
                  <a:lnTo>
                    <a:pt x="3580" y="187673"/>
                  </a:lnTo>
                  <a:lnTo>
                    <a:pt x="12190" y="206633"/>
                  </a:lnTo>
                  <a:lnTo>
                    <a:pt x="36782" y="237868"/>
                  </a:lnTo>
                  <a:lnTo>
                    <a:pt x="68413" y="253883"/>
                  </a:lnTo>
                  <a:lnTo>
                    <a:pt x="101832" y="266038"/>
                  </a:lnTo>
                  <a:lnTo>
                    <a:pt x="123318" y="267198"/>
                  </a:lnTo>
                  <a:lnTo>
                    <a:pt x="165707" y="258410"/>
                  </a:lnTo>
                  <a:lnTo>
                    <a:pt x="191751" y="243202"/>
                  </a:lnTo>
                  <a:lnTo>
                    <a:pt x="214286" y="223878"/>
                  </a:lnTo>
                  <a:lnTo>
                    <a:pt x="230192" y="197745"/>
                  </a:lnTo>
                  <a:lnTo>
                    <a:pt x="244877" y="156304"/>
                  </a:lnTo>
                  <a:lnTo>
                    <a:pt x="247725" y="131080"/>
                  </a:lnTo>
                  <a:lnTo>
                    <a:pt x="242752" y="107391"/>
                  </a:lnTo>
                  <a:lnTo>
                    <a:pt x="226798" y="77443"/>
                  </a:lnTo>
                  <a:lnTo>
                    <a:pt x="186644" y="26700"/>
                  </a:lnTo>
                  <a:lnTo>
                    <a:pt x="16577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05989" y="2389969"/>
              <a:ext cx="156905" cy="505368"/>
            </a:xfrm>
            <a:custGeom>
              <a:avLst/>
              <a:gdLst/>
              <a:ahLst/>
              <a:cxnLst/>
              <a:rect l="0" t="0" r="0" b="0"/>
              <a:pathLst>
                <a:path w="156905" h="505368">
                  <a:moveTo>
                    <a:pt x="0" y="0"/>
                  </a:moveTo>
                  <a:lnTo>
                    <a:pt x="43963" y="20243"/>
                  </a:lnTo>
                  <a:lnTo>
                    <a:pt x="96382" y="74552"/>
                  </a:lnTo>
                  <a:lnTo>
                    <a:pt x="133041" y="134787"/>
                  </a:lnTo>
                  <a:lnTo>
                    <a:pt x="152744" y="197644"/>
                  </a:lnTo>
                  <a:lnTo>
                    <a:pt x="156904" y="256023"/>
                  </a:lnTo>
                  <a:lnTo>
                    <a:pt x="152136" y="317944"/>
                  </a:lnTo>
                  <a:lnTo>
                    <a:pt x="133451" y="381034"/>
                  </a:lnTo>
                  <a:lnTo>
                    <a:pt x="111681" y="418615"/>
                  </a:lnTo>
                  <a:lnTo>
                    <a:pt x="55400" y="480969"/>
                  </a:lnTo>
                  <a:lnTo>
                    <a:pt x="31586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91371" y="3169077"/>
            <a:ext cx="2923646" cy="537521"/>
            <a:chOff x="691371" y="3169077"/>
            <a:chExt cx="2923646" cy="537521"/>
          </a:xfrm>
        </p:grpSpPr>
        <p:sp>
          <p:nvSpPr>
            <p:cNvPr id="99" name="Freeform 98"/>
            <p:cNvSpPr/>
            <p:nvPr/>
          </p:nvSpPr>
          <p:spPr>
            <a:xfrm>
              <a:off x="691371" y="3210572"/>
              <a:ext cx="277251" cy="359616"/>
            </a:xfrm>
            <a:custGeom>
              <a:avLst/>
              <a:gdLst/>
              <a:ahLst/>
              <a:cxnLst/>
              <a:rect l="0" t="0" r="0" b="0"/>
              <a:pathLst>
                <a:path w="277251" h="359616">
                  <a:moveTo>
                    <a:pt x="87737" y="32205"/>
                  </a:moveTo>
                  <a:lnTo>
                    <a:pt x="73083" y="87346"/>
                  </a:lnTo>
                  <a:lnTo>
                    <a:pt x="59540" y="139413"/>
                  </a:lnTo>
                  <a:lnTo>
                    <a:pt x="49097" y="193822"/>
                  </a:lnTo>
                  <a:lnTo>
                    <a:pt x="38594" y="250887"/>
                  </a:lnTo>
                  <a:lnTo>
                    <a:pt x="24564" y="306508"/>
                  </a:lnTo>
                  <a:lnTo>
                    <a:pt x="10528" y="356619"/>
                  </a:lnTo>
                  <a:lnTo>
                    <a:pt x="7019" y="359615"/>
                  </a:lnTo>
                  <a:lnTo>
                    <a:pt x="3509" y="356933"/>
                  </a:lnTo>
                  <a:lnTo>
                    <a:pt x="0" y="350466"/>
                  </a:lnTo>
                  <a:lnTo>
                    <a:pt x="650" y="313418"/>
                  </a:lnTo>
                  <a:lnTo>
                    <a:pt x="8251" y="265396"/>
                  </a:lnTo>
                  <a:lnTo>
                    <a:pt x="17912" y="214122"/>
                  </a:lnTo>
                  <a:lnTo>
                    <a:pt x="31657" y="160036"/>
                  </a:lnTo>
                  <a:lnTo>
                    <a:pt x="45638" y="105505"/>
                  </a:lnTo>
                  <a:lnTo>
                    <a:pt x="63173" y="44067"/>
                  </a:lnTo>
                  <a:lnTo>
                    <a:pt x="70191" y="22269"/>
                  </a:lnTo>
                  <a:lnTo>
                    <a:pt x="83448" y="7122"/>
                  </a:lnTo>
                  <a:lnTo>
                    <a:pt x="91897" y="1445"/>
                  </a:lnTo>
                  <a:lnTo>
                    <a:pt x="101039" y="0"/>
                  </a:lnTo>
                  <a:lnTo>
                    <a:pt x="120555" y="4633"/>
                  </a:lnTo>
                  <a:lnTo>
                    <a:pt x="151273" y="25985"/>
                  </a:lnTo>
                  <a:lnTo>
                    <a:pt x="177013" y="60127"/>
                  </a:lnTo>
                  <a:lnTo>
                    <a:pt x="206671" y="121992"/>
                  </a:lnTo>
                  <a:lnTo>
                    <a:pt x="228002" y="172022"/>
                  </a:lnTo>
                  <a:lnTo>
                    <a:pt x="253051" y="231442"/>
                  </a:lnTo>
                  <a:lnTo>
                    <a:pt x="272157" y="290415"/>
                  </a:lnTo>
                  <a:lnTo>
                    <a:pt x="277250" y="305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0165" y="3447758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2" y="0"/>
                  </a:lnTo>
                  <a:lnTo>
                    <a:pt x="71954" y="4044"/>
                  </a:lnTo>
                  <a:lnTo>
                    <a:pt x="34188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68663" y="333753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00248" y="3421761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558217" y="316907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37160" y="3369119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78336" y="8333"/>
                  </a:lnTo>
                  <a:lnTo>
                    <a:pt x="32501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16103" y="3438905"/>
              <a:ext cx="231628" cy="201019"/>
            </a:xfrm>
            <a:custGeom>
              <a:avLst/>
              <a:gdLst/>
              <a:ahLst/>
              <a:cxnLst/>
              <a:rect l="0" t="0" r="0" b="0"/>
              <a:pathLst>
                <a:path w="231628" h="201019">
                  <a:moveTo>
                    <a:pt x="0" y="24970"/>
                  </a:moveTo>
                  <a:lnTo>
                    <a:pt x="43963" y="1251"/>
                  </a:lnTo>
                  <a:lnTo>
                    <a:pt x="67112" y="0"/>
                  </a:lnTo>
                  <a:lnTo>
                    <a:pt x="114512" y="8729"/>
                  </a:lnTo>
                  <a:lnTo>
                    <a:pt x="133173" y="21262"/>
                  </a:lnTo>
                  <a:lnTo>
                    <a:pt x="141424" y="29517"/>
                  </a:lnTo>
                  <a:lnTo>
                    <a:pt x="150593" y="54287"/>
                  </a:lnTo>
                  <a:lnTo>
                    <a:pt x="152635" y="97998"/>
                  </a:lnTo>
                  <a:lnTo>
                    <a:pt x="147386" y="125277"/>
                  </a:lnTo>
                  <a:lnTo>
                    <a:pt x="131278" y="159196"/>
                  </a:lnTo>
                  <a:lnTo>
                    <a:pt x="118398" y="176653"/>
                  </a:lnTo>
                  <a:lnTo>
                    <a:pt x="92403" y="194045"/>
                  </a:lnTo>
                  <a:lnTo>
                    <a:pt x="56885" y="201018"/>
                  </a:lnTo>
                  <a:lnTo>
                    <a:pt x="36591" y="196411"/>
                  </a:lnTo>
                  <a:lnTo>
                    <a:pt x="27903" y="191906"/>
                  </a:lnTo>
                  <a:lnTo>
                    <a:pt x="22112" y="184224"/>
                  </a:lnTo>
                  <a:lnTo>
                    <a:pt x="15677" y="163210"/>
                  </a:lnTo>
                  <a:lnTo>
                    <a:pt x="17470" y="154565"/>
                  </a:lnTo>
                  <a:lnTo>
                    <a:pt x="22175" y="147631"/>
                  </a:lnTo>
                  <a:lnTo>
                    <a:pt x="36762" y="136808"/>
                  </a:lnTo>
                  <a:lnTo>
                    <a:pt x="54943" y="128098"/>
                  </a:lnTo>
                  <a:lnTo>
                    <a:pt x="117041" y="120829"/>
                  </a:lnTo>
                  <a:lnTo>
                    <a:pt x="178930" y="112636"/>
                  </a:lnTo>
                  <a:lnTo>
                    <a:pt x="231627" y="109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37243" y="3358590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24201" y="550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37243" y="3337533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0" y="0"/>
                  </a:moveTo>
                  <a:lnTo>
                    <a:pt x="42662" y="60873"/>
                  </a:lnTo>
                  <a:lnTo>
                    <a:pt x="81157" y="113417"/>
                  </a:lnTo>
                  <a:lnTo>
                    <a:pt x="947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49209" y="3232248"/>
              <a:ext cx="265902" cy="398711"/>
            </a:xfrm>
            <a:custGeom>
              <a:avLst/>
              <a:gdLst/>
              <a:ahLst/>
              <a:cxnLst/>
              <a:rect l="0" t="0" r="0" b="0"/>
              <a:pathLst>
                <a:path w="265902" h="398711">
                  <a:moveTo>
                    <a:pt x="109174" y="0"/>
                  </a:moveTo>
                  <a:lnTo>
                    <a:pt x="50557" y="0"/>
                  </a:lnTo>
                  <a:lnTo>
                    <a:pt x="15767" y="5590"/>
                  </a:lnTo>
                  <a:lnTo>
                    <a:pt x="8298" y="11915"/>
                  </a:lnTo>
                  <a:lnTo>
                    <a:pt x="0" y="31422"/>
                  </a:lnTo>
                  <a:lnTo>
                    <a:pt x="1908" y="82073"/>
                  </a:lnTo>
                  <a:lnTo>
                    <a:pt x="9217" y="145498"/>
                  </a:lnTo>
                  <a:lnTo>
                    <a:pt x="13290" y="150811"/>
                  </a:lnTo>
                  <a:lnTo>
                    <a:pt x="18346" y="152014"/>
                  </a:lnTo>
                  <a:lnTo>
                    <a:pt x="78435" y="133015"/>
                  </a:lnTo>
                  <a:lnTo>
                    <a:pt x="115014" y="128319"/>
                  </a:lnTo>
                  <a:lnTo>
                    <a:pt x="149899" y="132517"/>
                  </a:lnTo>
                  <a:lnTo>
                    <a:pt x="168608" y="141175"/>
                  </a:lnTo>
                  <a:lnTo>
                    <a:pt x="221259" y="186256"/>
                  </a:lnTo>
                  <a:lnTo>
                    <a:pt x="248341" y="222535"/>
                  </a:lnTo>
                  <a:lnTo>
                    <a:pt x="261023" y="254280"/>
                  </a:lnTo>
                  <a:lnTo>
                    <a:pt x="265901" y="309455"/>
                  </a:lnTo>
                  <a:lnTo>
                    <a:pt x="264228" y="338747"/>
                  </a:lnTo>
                  <a:lnTo>
                    <a:pt x="255686" y="359564"/>
                  </a:lnTo>
                  <a:lnTo>
                    <a:pt x="237723" y="384438"/>
                  </a:lnTo>
                  <a:lnTo>
                    <a:pt x="218170" y="393130"/>
                  </a:lnTo>
                  <a:lnTo>
                    <a:pt x="167489" y="398710"/>
                  </a:lnTo>
                  <a:lnTo>
                    <a:pt x="110947" y="383236"/>
                  </a:lnTo>
                  <a:lnTo>
                    <a:pt x="9864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79523" y="335859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63171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26880" y="3348062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50995" y="54114"/>
                  </a:lnTo>
                  <a:lnTo>
                    <a:pt x="73212" y="78424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37492" y="3242777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16788" y="63450"/>
                  </a:lnTo>
                  <a:lnTo>
                    <a:pt x="23333" y="124664"/>
                  </a:lnTo>
                  <a:lnTo>
                    <a:pt x="29955" y="187751"/>
                  </a:lnTo>
                  <a:lnTo>
                    <a:pt x="36691" y="239163"/>
                  </a:lnTo>
                  <a:lnTo>
                    <a:pt x="41043" y="297023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48062" y="3253305"/>
              <a:ext cx="266955" cy="453293"/>
            </a:xfrm>
            <a:custGeom>
              <a:avLst/>
              <a:gdLst/>
              <a:ahLst/>
              <a:cxnLst/>
              <a:rect l="0" t="0" r="0" b="0"/>
              <a:pathLst>
                <a:path w="266955" h="453293">
                  <a:moveTo>
                    <a:pt x="94756" y="0"/>
                  </a:moveTo>
                  <a:lnTo>
                    <a:pt x="65448" y="34898"/>
                  </a:lnTo>
                  <a:lnTo>
                    <a:pt x="39756" y="87784"/>
                  </a:lnTo>
                  <a:lnTo>
                    <a:pt x="29367" y="113885"/>
                  </a:lnTo>
                  <a:lnTo>
                    <a:pt x="19579" y="168769"/>
                  </a:lnTo>
                  <a:lnTo>
                    <a:pt x="6727" y="224670"/>
                  </a:lnTo>
                  <a:lnTo>
                    <a:pt x="1993" y="272330"/>
                  </a:lnTo>
                  <a:lnTo>
                    <a:pt x="590" y="323496"/>
                  </a:lnTo>
                  <a:lnTo>
                    <a:pt x="6501" y="352007"/>
                  </a:lnTo>
                  <a:lnTo>
                    <a:pt x="29885" y="408657"/>
                  </a:lnTo>
                  <a:lnTo>
                    <a:pt x="74862" y="448496"/>
                  </a:lnTo>
                  <a:lnTo>
                    <a:pt x="85003" y="452246"/>
                  </a:lnTo>
                  <a:lnTo>
                    <a:pt x="105629" y="453292"/>
                  </a:lnTo>
                  <a:lnTo>
                    <a:pt x="168486" y="438122"/>
                  </a:lnTo>
                  <a:lnTo>
                    <a:pt x="231629" y="402927"/>
                  </a:lnTo>
                  <a:lnTo>
                    <a:pt x="246446" y="386139"/>
                  </a:lnTo>
                  <a:lnTo>
                    <a:pt x="265490" y="346766"/>
                  </a:lnTo>
                  <a:lnTo>
                    <a:pt x="266954" y="326084"/>
                  </a:lnTo>
                  <a:lnTo>
                    <a:pt x="262536" y="306363"/>
                  </a:lnTo>
                  <a:lnTo>
                    <a:pt x="252773" y="289800"/>
                  </a:lnTo>
                  <a:lnTo>
                    <a:pt x="237516" y="277758"/>
                  </a:lnTo>
                  <a:lnTo>
                    <a:pt x="178577" y="253037"/>
                  </a:lnTo>
                  <a:lnTo>
                    <a:pt x="168185" y="249410"/>
                  </a:lnTo>
                  <a:lnTo>
                    <a:pt x="131201" y="249894"/>
                  </a:lnTo>
                  <a:lnTo>
                    <a:pt x="110564" y="257684"/>
                  </a:lnTo>
                  <a:lnTo>
                    <a:pt x="47396" y="2930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055403" y="4090424"/>
            <a:ext cx="576515" cy="404775"/>
            <a:chOff x="1055403" y="4090424"/>
            <a:chExt cx="576515" cy="404775"/>
          </a:xfrm>
        </p:grpSpPr>
        <p:sp>
          <p:nvSpPr>
            <p:cNvPr id="114" name="Freeform 113"/>
            <p:cNvSpPr/>
            <p:nvPr/>
          </p:nvSpPr>
          <p:spPr>
            <a:xfrm>
              <a:off x="1055403" y="4090424"/>
              <a:ext cx="218546" cy="404775"/>
            </a:xfrm>
            <a:custGeom>
              <a:avLst/>
              <a:gdLst/>
              <a:ahLst/>
              <a:cxnLst/>
              <a:rect l="0" t="0" r="0" b="0"/>
              <a:pathLst>
                <a:path w="218546" h="404775">
                  <a:moveTo>
                    <a:pt x="50089" y="47275"/>
                  </a:moveTo>
                  <a:lnTo>
                    <a:pt x="56155" y="86963"/>
                  </a:lnTo>
                  <a:lnTo>
                    <a:pt x="51634" y="140382"/>
                  </a:lnTo>
                  <a:lnTo>
                    <a:pt x="44805" y="200718"/>
                  </a:lnTo>
                  <a:lnTo>
                    <a:pt x="35525" y="252227"/>
                  </a:lnTo>
                  <a:lnTo>
                    <a:pt x="25366" y="306353"/>
                  </a:lnTo>
                  <a:lnTo>
                    <a:pt x="14948" y="359436"/>
                  </a:lnTo>
                  <a:lnTo>
                    <a:pt x="4452" y="401030"/>
                  </a:lnTo>
                  <a:lnTo>
                    <a:pt x="2116" y="404774"/>
                  </a:lnTo>
                  <a:lnTo>
                    <a:pt x="560" y="402591"/>
                  </a:lnTo>
                  <a:lnTo>
                    <a:pt x="0" y="387687"/>
                  </a:lnTo>
                  <a:lnTo>
                    <a:pt x="9172" y="336872"/>
                  </a:lnTo>
                  <a:lnTo>
                    <a:pt x="18858" y="287890"/>
                  </a:lnTo>
                  <a:lnTo>
                    <a:pt x="29137" y="236332"/>
                  </a:lnTo>
                  <a:lnTo>
                    <a:pt x="39591" y="184010"/>
                  </a:lnTo>
                  <a:lnTo>
                    <a:pt x="46978" y="134582"/>
                  </a:lnTo>
                  <a:lnTo>
                    <a:pt x="55064" y="75960"/>
                  </a:lnTo>
                  <a:lnTo>
                    <a:pt x="69095" y="27725"/>
                  </a:lnTo>
                  <a:lnTo>
                    <a:pt x="80373" y="5831"/>
                  </a:lnTo>
                  <a:lnTo>
                    <a:pt x="86656" y="928"/>
                  </a:lnTo>
                  <a:lnTo>
                    <a:pt x="93184" y="0"/>
                  </a:lnTo>
                  <a:lnTo>
                    <a:pt x="99876" y="1720"/>
                  </a:lnTo>
                  <a:lnTo>
                    <a:pt x="105507" y="6377"/>
                  </a:lnTo>
                  <a:lnTo>
                    <a:pt x="119022" y="29698"/>
                  </a:lnTo>
                  <a:lnTo>
                    <a:pt x="137661" y="90497"/>
                  </a:lnTo>
                  <a:lnTo>
                    <a:pt x="151832" y="147406"/>
                  </a:lnTo>
                  <a:lnTo>
                    <a:pt x="174997" y="210113"/>
                  </a:lnTo>
                  <a:lnTo>
                    <a:pt x="193002" y="263971"/>
                  </a:lnTo>
                  <a:lnTo>
                    <a:pt x="207823" y="306499"/>
                  </a:lnTo>
                  <a:lnTo>
                    <a:pt x="218545" y="331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16020" y="431668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37160" y="416928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547689" y="425351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77264" y="3811342"/>
            <a:ext cx="3036323" cy="851319"/>
            <a:chOff x="877264" y="3811342"/>
            <a:chExt cx="3036323" cy="851319"/>
          </a:xfrm>
        </p:grpSpPr>
        <p:sp>
          <p:nvSpPr>
            <p:cNvPr id="119" name="Freeform 118"/>
            <p:cNvSpPr/>
            <p:nvPr/>
          </p:nvSpPr>
          <p:spPr>
            <a:xfrm>
              <a:off x="2243220" y="4011357"/>
              <a:ext cx="41464" cy="494841"/>
            </a:xfrm>
            <a:custGeom>
              <a:avLst/>
              <a:gdLst/>
              <a:ahLst/>
              <a:cxnLst/>
              <a:rect l="0" t="0" r="0" b="0"/>
              <a:pathLst>
                <a:path w="41464" h="494841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2662" y="140781"/>
                  </a:lnTo>
                  <a:lnTo>
                    <a:pt x="7740" y="194961"/>
                  </a:lnTo>
                  <a:lnTo>
                    <a:pt x="15045" y="249601"/>
                  </a:lnTo>
                  <a:lnTo>
                    <a:pt x="19347" y="302594"/>
                  </a:lnTo>
                  <a:lnTo>
                    <a:pt x="23317" y="355004"/>
                  </a:lnTo>
                  <a:lnTo>
                    <a:pt x="29430" y="416265"/>
                  </a:lnTo>
                  <a:lnTo>
                    <a:pt x="37873" y="474466"/>
                  </a:lnTo>
                  <a:lnTo>
                    <a:pt x="41463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05623" y="4011357"/>
              <a:ext cx="279061" cy="334269"/>
            </a:xfrm>
            <a:custGeom>
              <a:avLst/>
              <a:gdLst/>
              <a:ahLst/>
              <a:cxnLst/>
              <a:rect l="0" t="0" r="0" b="0"/>
              <a:pathLst>
                <a:path w="279061" h="334269">
                  <a:moveTo>
                    <a:pt x="279060" y="242156"/>
                  </a:moveTo>
                  <a:lnTo>
                    <a:pt x="256704" y="242156"/>
                  </a:lnTo>
                  <a:lnTo>
                    <a:pt x="239488" y="248395"/>
                  </a:lnTo>
                  <a:lnTo>
                    <a:pt x="183603" y="273365"/>
                  </a:lnTo>
                  <a:lnTo>
                    <a:pt x="121072" y="306218"/>
                  </a:lnTo>
                  <a:lnTo>
                    <a:pt x="79007" y="327989"/>
                  </a:lnTo>
                  <a:lnTo>
                    <a:pt x="41841" y="334268"/>
                  </a:lnTo>
                  <a:lnTo>
                    <a:pt x="21161" y="329498"/>
                  </a:lnTo>
                  <a:lnTo>
                    <a:pt x="12371" y="324950"/>
                  </a:lnTo>
                  <a:lnTo>
                    <a:pt x="6511" y="317239"/>
                  </a:lnTo>
                  <a:lnTo>
                    <a:pt x="0" y="296193"/>
                  </a:lnTo>
                  <a:lnTo>
                    <a:pt x="1924" y="263626"/>
                  </a:lnTo>
                  <a:lnTo>
                    <a:pt x="16325" y="204386"/>
                  </a:lnTo>
                  <a:lnTo>
                    <a:pt x="35570" y="144748"/>
                  </a:lnTo>
                  <a:lnTo>
                    <a:pt x="53496" y="87907"/>
                  </a:lnTo>
                  <a:lnTo>
                    <a:pt x="62358" y="46844"/>
                  </a:lnTo>
                  <a:lnTo>
                    <a:pt x="579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04548" y="4042943"/>
              <a:ext cx="325760" cy="407855"/>
            </a:xfrm>
            <a:custGeom>
              <a:avLst/>
              <a:gdLst/>
              <a:ahLst/>
              <a:cxnLst/>
              <a:rect l="0" t="0" r="0" b="0"/>
              <a:pathLst>
                <a:path w="325760" h="407855">
                  <a:moveTo>
                    <a:pt x="143348" y="10528"/>
                  </a:moveTo>
                  <a:lnTo>
                    <a:pt x="99385" y="30771"/>
                  </a:lnTo>
                  <a:lnTo>
                    <a:pt x="67160" y="65089"/>
                  </a:lnTo>
                  <a:lnTo>
                    <a:pt x="36768" y="116066"/>
                  </a:lnTo>
                  <a:lnTo>
                    <a:pt x="17298" y="176822"/>
                  </a:lnTo>
                  <a:lnTo>
                    <a:pt x="667" y="233682"/>
                  </a:lnTo>
                  <a:lnTo>
                    <a:pt x="0" y="290351"/>
                  </a:lnTo>
                  <a:lnTo>
                    <a:pt x="10787" y="336033"/>
                  </a:lnTo>
                  <a:lnTo>
                    <a:pt x="26342" y="362648"/>
                  </a:lnTo>
                  <a:lnTo>
                    <a:pt x="51358" y="385351"/>
                  </a:lnTo>
                  <a:lnTo>
                    <a:pt x="80996" y="401307"/>
                  </a:lnTo>
                  <a:lnTo>
                    <a:pt x="123184" y="407854"/>
                  </a:lnTo>
                  <a:lnTo>
                    <a:pt x="167139" y="404205"/>
                  </a:lnTo>
                  <a:lnTo>
                    <a:pt x="229669" y="377720"/>
                  </a:lnTo>
                  <a:lnTo>
                    <a:pt x="272963" y="350692"/>
                  </a:lnTo>
                  <a:lnTo>
                    <a:pt x="285962" y="333678"/>
                  </a:lnTo>
                  <a:lnTo>
                    <a:pt x="311384" y="273457"/>
                  </a:lnTo>
                  <a:lnTo>
                    <a:pt x="325759" y="231571"/>
                  </a:lnTo>
                  <a:lnTo>
                    <a:pt x="325167" y="194435"/>
                  </a:lnTo>
                  <a:lnTo>
                    <a:pt x="314487" y="132730"/>
                  </a:lnTo>
                  <a:lnTo>
                    <a:pt x="303370" y="90930"/>
                  </a:lnTo>
                  <a:lnTo>
                    <a:pt x="279246" y="54659"/>
                  </a:lnTo>
                  <a:lnTo>
                    <a:pt x="246361" y="24964"/>
                  </a:lnTo>
                  <a:lnTo>
                    <a:pt x="216374" y="9216"/>
                  </a:lnTo>
                  <a:lnTo>
                    <a:pt x="1749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52315" y="4323950"/>
              <a:ext cx="153592" cy="199234"/>
            </a:xfrm>
            <a:custGeom>
              <a:avLst/>
              <a:gdLst/>
              <a:ahLst/>
              <a:cxnLst/>
              <a:rect l="0" t="0" r="0" b="0"/>
              <a:pathLst>
                <a:path w="153592" h="199234">
                  <a:moveTo>
                    <a:pt x="132534" y="34848"/>
                  </a:moveTo>
                  <a:lnTo>
                    <a:pt x="121356" y="18080"/>
                  </a:lnTo>
                  <a:lnTo>
                    <a:pt x="106509" y="6729"/>
                  </a:lnTo>
                  <a:lnTo>
                    <a:pt x="97637" y="2064"/>
                  </a:lnTo>
                  <a:lnTo>
                    <a:pt x="78420" y="0"/>
                  </a:lnTo>
                  <a:lnTo>
                    <a:pt x="58181" y="4152"/>
                  </a:lnTo>
                  <a:lnTo>
                    <a:pt x="37487" y="13796"/>
                  </a:lnTo>
                  <a:lnTo>
                    <a:pt x="11695" y="37969"/>
                  </a:lnTo>
                  <a:lnTo>
                    <a:pt x="2789" y="60411"/>
                  </a:lnTo>
                  <a:lnTo>
                    <a:pt x="0" y="84814"/>
                  </a:lnTo>
                  <a:lnTo>
                    <a:pt x="2661" y="107358"/>
                  </a:lnTo>
                  <a:lnTo>
                    <a:pt x="16324" y="139780"/>
                  </a:lnTo>
                  <a:lnTo>
                    <a:pt x="55599" y="188618"/>
                  </a:lnTo>
                  <a:lnTo>
                    <a:pt x="78843" y="196777"/>
                  </a:lnTo>
                  <a:lnTo>
                    <a:pt x="106332" y="199233"/>
                  </a:lnTo>
                  <a:lnTo>
                    <a:pt x="153591" y="192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79606" y="4371297"/>
              <a:ext cx="242156" cy="155957"/>
            </a:xfrm>
            <a:custGeom>
              <a:avLst/>
              <a:gdLst/>
              <a:ahLst/>
              <a:cxnLst/>
              <a:rect l="0" t="0" r="0" b="0"/>
              <a:pathLst>
                <a:path w="242156" h="155957">
                  <a:moveTo>
                    <a:pt x="0" y="61200"/>
                  </a:moveTo>
                  <a:lnTo>
                    <a:pt x="3119" y="103892"/>
                  </a:lnTo>
                  <a:lnTo>
                    <a:pt x="14654" y="145542"/>
                  </a:lnTo>
                  <a:lnTo>
                    <a:pt x="16788" y="146674"/>
                  </a:lnTo>
                  <a:lnTo>
                    <a:pt x="19792" y="120321"/>
                  </a:lnTo>
                  <a:lnTo>
                    <a:pt x="20807" y="62133"/>
                  </a:lnTo>
                  <a:lnTo>
                    <a:pt x="26596" y="10822"/>
                  </a:lnTo>
                  <a:lnTo>
                    <a:pt x="31769" y="4218"/>
                  </a:lnTo>
                  <a:lnTo>
                    <a:pt x="38727" y="985"/>
                  </a:lnTo>
                  <a:lnTo>
                    <a:pt x="46875" y="0"/>
                  </a:lnTo>
                  <a:lnTo>
                    <a:pt x="53477" y="2853"/>
                  </a:lnTo>
                  <a:lnTo>
                    <a:pt x="63931" y="15380"/>
                  </a:lnTo>
                  <a:lnTo>
                    <a:pt x="87496" y="72328"/>
                  </a:lnTo>
                  <a:lnTo>
                    <a:pt x="92256" y="76807"/>
                  </a:lnTo>
                  <a:lnTo>
                    <a:pt x="97769" y="77454"/>
                  </a:lnTo>
                  <a:lnTo>
                    <a:pt x="103783" y="75545"/>
                  </a:lnTo>
                  <a:lnTo>
                    <a:pt x="113586" y="64066"/>
                  </a:lnTo>
                  <a:lnTo>
                    <a:pt x="135000" y="28101"/>
                  </a:lnTo>
                  <a:lnTo>
                    <a:pt x="143813" y="21587"/>
                  </a:lnTo>
                  <a:lnTo>
                    <a:pt x="166082" y="14348"/>
                  </a:lnTo>
                  <a:lnTo>
                    <a:pt x="176232" y="14758"/>
                  </a:lnTo>
                  <a:lnTo>
                    <a:pt x="193749" y="21452"/>
                  </a:lnTo>
                  <a:lnTo>
                    <a:pt x="206213" y="35346"/>
                  </a:lnTo>
                  <a:lnTo>
                    <a:pt x="227544" y="90248"/>
                  </a:lnTo>
                  <a:lnTo>
                    <a:pt x="238922" y="131278"/>
                  </a:lnTo>
                  <a:lnTo>
                    <a:pt x="242155" y="155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31628" y="4114673"/>
              <a:ext cx="211233" cy="193378"/>
            </a:xfrm>
            <a:custGeom>
              <a:avLst/>
              <a:gdLst/>
              <a:ahLst/>
              <a:cxnLst/>
              <a:rect l="0" t="0" r="0" b="0"/>
              <a:pathLst>
                <a:path w="211233" h="193378">
                  <a:moveTo>
                    <a:pt x="11190" y="33555"/>
                  </a:moveTo>
                  <a:lnTo>
                    <a:pt x="16780" y="16787"/>
                  </a:lnTo>
                  <a:lnTo>
                    <a:pt x="28882" y="5435"/>
                  </a:lnTo>
                  <a:lnTo>
                    <a:pt x="37023" y="771"/>
                  </a:lnTo>
                  <a:lnTo>
                    <a:pt x="44790" y="0"/>
                  </a:lnTo>
                  <a:lnTo>
                    <a:pt x="59658" y="5384"/>
                  </a:lnTo>
                  <a:lnTo>
                    <a:pt x="81183" y="21568"/>
                  </a:lnTo>
                  <a:lnTo>
                    <a:pt x="96790" y="46771"/>
                  </a:lnTo>
                  <a:lnTo>
                    <a:pt x="104138" y="95133"/>
                  </a:lnTo>
                  <a:lnTo>
                    <a:pt x="105143" y="122144"/>
                  </a:lnTo>
                  <a:lnTo>
                    <a:pt x="99351" y="143508"/>
                  </a:lnTo>
                  <a:lnTo>
                    <a:pt x="76568" y="176287"/>
                  </a:lnTo>
                  <a:lnTo>
                    <a:pt x="50838" y="192569"/>
                  </a:lnTo>
                  <a:lnTo>
                    <a:pt x="42302" y="193377"/>
                  </a:lnTo>
                  <a:lnTo>
                    <a:pt x="26577" y="188035"/>
                  </a:lnTo>
                  <a:lnTo>
                    <a:pt x="4571" y="166284"/>
                  </a:lnTo>
                  <a:lnTo>
                    <a:pt x="928" y="157136"/>
                  </a:lnTo>
                  <a:lnTo>
                    <a:pt x="0" y="137612"/>
                  </a:lnTo>
                  <a:lnTo>
                    <a:pt x="6055" y="106891"/>
                  </a:lnTo>
                  <a:lnTo>
                    <a:pt x="12446" y="99993"/>
                  </a:lnTo>
                  <a:lnTo>
                    <a:pt x="32026" y="92329"/>
                  </a:lnTo>
                  <a:lnTo>
                    <a:pt x="41458" y="92625"/>
                  </a:lnTo>
                  <a:lnTo>
                    <a:pt x="58178" y="99193"/>
                  </a:lnTo>
                  <a:lnTo>
                    <a:pt x="118883" y="142699"/>
                  </a:lnTo>
                  <a:lnTo>
                    <a:pt x="141885" y="162340"/>
                  </a:lnTo>
                  <a:lnTo>
                    <a:pt x="202128" y="188095"/>
                  </a:lnTo>
                  <a:lnTo>
                    <a:pt x="211232" y="191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7264" y="3811342"/>
              <a:ext cx="3036323" cy="851319"/>
            </a:xfrm>
            <a:custGeom>
              <a:avLst/>
              <a:gdLst/>
              <a:ahLst/>
              <a:cxnLst/>
              <a:rect l="0" t="0" r="0" b="0"/>
              <a:pathLst>
                <a:path w="3036323" h="851319">
                  <a:moveTo>
                    <a:pt x="817824" y="94730"/>
                  </a:moveTo>
                  <a:lnTo>
                    <a:pt x="799843" y="79089"/>
                  </a:lnTo>
                  <a:lnTo>
                    <a:pt x="742300" y="56293"/>
                  </a:lnTo>
                  <a:lnTo>
                    <a:pt x="690428" y="45240"/>
                  </a:lnTo>
                  <a:lnTo>
                    <a:pt x="629532" y="37121"/>
                  </a:lnTo>
                  <a:lnTo>
                    <a:pt x="578500" y="33207"/>
                  </a:lnTo>
                  <a:lnTo>
                    <a:pt x="523325" y="39121"/>
                  </a:lnTo>
                  <a:lnTo>
                    <a:pt x="461647" y="44621"/>
                  </a:lnTo>
                  <a:lnTo>
                    <a:pt x="409646" y="56626"/>
                  </a:lnTo>
                  <a:lnTo>
                    <a:pt x="348768" y="71432"/>
                  </a:lnTo>
                  <a:lnTo>
                    <a:pt x="286657" y="92554"/>
                  </a:lnTo>
                  <a:lnTo>
                    <a:pt x="254119" y="107734"/>
                  </a:lnTo>
                  <a:lnTo>
                    <a:pt x="190929" y="147590"/>
                  </a:lnTo>
                  <a:lnTo>
                    <a:pt x="128198" y="205584"/>
                  </a:lnTo>
                  <a:lnTo>
                    <a:pt x="75427" y="263675"/>
                  </a:lnTo>
                  <a:lnTo>
                    <a:pt x="31838" y="322924"/>
                  </a:lnTo>
                  <a:lnTo>
                    <a:pt x="12053" y="375029"/>
                  </a:lnTo>
                  <a:lnTo>
                    <a:pt x="0" y="426568"/>
                  </a:lnTo>
                  <a:lnTo>
                    <a:pt x="727" y="469133"/>
                  </a:lnTo>
                  <a:lnTo>
                    <a:pt x="6624" y="492758"/>
                  </a:lnTo>
                  <a:lnTo>
                    <a:pt x="24267" y="525790"/>
                  </a:lnTo>
                  <a:lnTo>
                    <a:pt x="65581" y="573372"/>
                  </a:lnTo>
                  <a:lnTo>
                    <a:pt x="124632" y="610342"/>
                  </a:lnTo>
                  <a:lnTo>
                    <a:pt x="179428" y="633057"/>
                  </a:lnTo>
                  <a:lnTo>
                    <a:pt x="226897" y="650678"/>
                  </a:lnTo>
                  <a:lnTo>
                    <a:pt x="278006" y="670717"/>
                  </a:lnTo>
                  <a:lnTo>
                    <a:pt x="334377" y="690043"/>
                  </a:lnTo>
                  <a:lnTo>
                    <a:pt x="389531" y="701488"/>
                  </a:lnTo>
                  <a:lnTo>
                    <a:pt x="450326" y="712288"/>
                  </a:lnTo>
                  <a:lnTo>
                    <a:pt x="510454" y="722897"/>
                  </a:lnTo>
                  <a:lnTo>
                    <a:pt x="562455" y="733449"/>
                  </a:lnTo>
                  <a:lnTo>
                    <a:pt x="605280" y="740473"/>
                  </a:lnTo>
                  <a:lnTo>
                    <a:pt x="648491" y="747495"/>
                  </a:lnTo>
                  <a:lnTo>
                    <a:pt x="706040" y="758025"/>
                  </a:lnTo>
                  <a:lnTo>
                    <a:pt x="767407" y="766474"/>
                  </a:lnTo>
                  <a:lnTo>
                    <a:pt x="828098" y="776549"/>
                  </a:lnTo>
                  <a:lnTo>
                    <a:pt x="888588" y="785221"/>
                  </a:lnTo>
                  <a:lnTo>
                    <a:pt x="937707" y="789480"/>
                  </a:lnTo>
                  <a:lnTo>
                    <a:pt x="996225" y="800807"/>
                  </a:lnTo>
                  <a:lnTo>
                    <a:pt x="1052845" y="808720"/>
                  </a:lnTo>
                  <a:lnTo>
                    <a:pt x="1109089" y="811453"/>
                  </a:lnTo>
                  <a:lnTo>
                    <a:pt x="1165260" y="818925"/>
                  </a:lnTo>
                  <a:lnTo>
                    <a:pt x="1221415" y="820748"/>
                  </a:lnTo>
                  <a:lnTo>
                    <a:pt x="1277568" y="828343"/>
                  </a:lnTo>
                  <a:lnTo>
                    <a:pt x="1333720" y="834177"/>
                  </a:lnTo>
                  <a:lnTo>
                    <a:pt x="1389872" y="840658"/>
                  </a:lnTo>
                  <a:lnTo>
                    <a:pt x="1446024" y="841939"/>
                  </a:lnTo>
                  <a:lnTo>
                    <a:pt x="1502176" y="842191"/>
                  </a:lnTo>
                  <a:lnTo>
                    <a:pt x="1553649" y="842235"/>
                  </a:lnTo>
                  <a:lnTo>
                    <a:pt x="1611404" y="842248"/>
                  </a:lnTo>
                  <a:lnTo>
                    <a:pt x="1672841" y="847842"/>
                  </a:lnTo>
                  <a:lnTo>
                    <a:pt x="1732637" y="851318"/>
                  </a:lnTo>
                  <a:lnTo>
                    <a:pt x="1785450" y="846759"/>
                  </a:lnTo>
                  <a:lnTo>
                    <a:pt x="1845217" y="843144"/>
                  </a:lnTo>
                  <a:lnTo>
                    <a:pt x="1902083" y="842429"/>
                  </a:lnTo>
                  <a:lnTo>
                    <a:pt x="1958376" y="842288"/>
                  </a:lnTo>
                  <a:lnTo>
                    <a:pt x="2017282" y="842264"/>
                  </a:lnTo>
                  <a:lnTo>
                    <a:pt x="2069831" y="836667"/>
                  </a:lnTo>
                  <a:lnTo>
                    <a:pt x="2133018" y="832701"/>
                  </a:lnTo>
                  <a:lnTo>
                    <a:pt x="2174834" y="832159"/>
                  </a:lnTo>
                  <a:lnTo>
                    <a:pt x="2220715" y="831918"/>
                  </a:lnTo>
                  <a:lnTo>
                    <a:pt x="2268403" y="831811"/>
                  </a:lnTo>
                  <a:lnTo>
                    <a:pt x="2316894" y="831763"/>
                  </a:lnTo>
                  <a:lnTo>
                    <a:pt x="2362621" y="828622"/>
                  </a:lnTo>
                  <a:lnTo>
                    <a:pt x="2421588" y="823397"/>
                  </a:lnTo>
                  <a:lnTo>
                    <a:pt x="2478054" y="818729"/>
                  </a:lnTo>
                  <a:lnTo>
                    <a:pt x="2521986" y="814250"/>
                  </a:lnTo>
                  <a:lnTo>
                    <a:pt x="2582671" y="810559"/>
                  </a:lnTo>
                  <a:lnTo>
                    <a:pt x="2645754" y="802544"/>
                  </a:lnTo>
                  <a:lnTo>
                    <a:pt x="2707998" y="795026"/>
                  </a:lnTo>
                  <a:lnTo>
                    <a:pt x="2768559" y="782275"/>
                  </a:lnTo>
                  <a:lnTo>
                    <a:pt x="2822983" y="765372"/>
                  </a:lnTo>
                  <a:lnTo>
                    <a:pt x="2883776" y="739849"/>
                  </a:lnTo>
                  <a:lnTo>
                    <a:pt x="2939675" y="705042"/>
                  </a:lnTo>
                  <a:lnTo>
                    <a:pt x="2982606" y="671304"/>
                  </a:lnTo>
                  <a:lnTo>
                    <a:pt x="3013963" y="625602"/>
                  </a:lnTo>
                  <a:lnTo>
                    <a:pt x="3033112" y="578750"/>
                  </a:lnTo>
                  <a:lnTo>
                    <a:pt x="3036322" y="538140"/>
                  </a:lnTo>
                  <a:lnTo>
                    <a:pt x="3027519" y="478849"/>
                  </a:lnTo>
                  <a:lnTo>
                    <a:pt x="3018877" y="454963"/>
                  </a:lnTo>
                  <a:lnTo>
                    <a:pt x="2980447" y="400355"/>
                  </a:lnTo>
                  <a:lnTo>
                    <a:pt x="2942176" y="359172"/>
                  </a:lnTo>
                  <a:lnTo>
                    <a:pt x="2882710" y="319962"/>
                  </a:lnTo>
                  <a:lnTo>
                    <a:pt x="2820604" y="284325"/>
                  </a:lnTo>
                  <a:lnTo>
                    <a:pt x="2758672" y="250329"/>
                  </a:lnTo>
                  <a:lnTo>
                    <a:pt x="2697310" y="228709"/>
                  </a:lnTo>
                  <a:lnTo>
                    <a:pt x="2639967" y="210625"/>
                  </a:lnTo>
                  <a:lnTo>
                    <a:pt x="2580513" y="196522"/>
                  </a:lnTo>
                  <a:lnTo>
                    <a:pt x="2527222" y="185982"/>
                  </a:lnTo>
                  <a:lnTo>
                    <a:pt x="2473624" y="171940"/>
                  </a:lnTo>
                  <a:lnTo>
                    <a:pt x="2419883" y="157902"/>
                  </a:lnTo>
                  <a:lnTo>
                    <a:pt x="2362905" y="147373"/>
                  </a:lnTo>
                  <a:lnTo>
                    <a:pt x="2310928" y="136844"/>
                  </a:lnTo>
                  <a:lnTo>
                    <a:pt x="2249660" y="120466"/>
                  </a:lnTo>
                  <a:lnTo>
                    <a:pt x="2188141" y="110814"/>
                  </a:lnTo>
                  <a:lnTo>
                    <a:pt x="2130978" y="97657"/>
                  </a:lnTo>
                  <a:lnTo>
                    <a:pt x="2070549" y="86710"/>
                  </a:lnTo>
                  <a:lnTo>
                    <a:pt x="2009140" y="70032"/>
                  </a:lnTo>
                  <a:lnTo>
                    <a:pt x="1957340" y="63335"/>
                  </a:lnTo>
                  <a:lnTo>
                    <a:pt x="1905167" y="51961"/>
                  </a:lnTo>
                  <a:lnTo>
                    <a:pt x="1855130" y="38449"/>
                  </a:lnTo>
                  <a:lnTo>
                    <a:pt x="1801356" y="31750"/>
                  </a:lnTo>
                  <a:lnTo>
                    <a:pt x="1739319" y="22673"/>
                  </a:lnTo>
                  <a:lnTo>
                    <a:pt x="1685543" y="20185"/>
                  </a:lnTo>
                  <a:lnTo>
                    <a:pt x="1623506" y="12008"/>
                  </a:lnTo>
                  <a:lnTo>
                    <a:pt x="1568560" y="9630"/>
                  </a:lnTo>
                  <a:lnTo>
                    <a:pt x="1523145" y="3355"/>
                  </a:lnTo>
                  <a:lnTo>
                    <a:pt x="1462896" y="975"/>
                  </a:lnTo>
                  <a:lnTo>
                    <a:pt x="1413848" y="271"/>
                  </a:lnTo>
                  <a:lnTo>
                    <a:pt x="1366170" y="62"/>
                  </a:lnTo>
                  <a:lnTo>
                    <a:pt x="1305250" y="0"/>
                  </a:lnTo>
                  <a:lnTo>
                    <a:pt x="1252495" y="1151"/>
                  </a:lnTo>
                  <a:lnTo>
                    <a:pt x="1190070" y="7212"/>
                  </a:lnTo>
                  <a:lnTo>
                    <a:pt x="1140379" y="9527"/>
                  </a:lnTo>
                  <a:lnTo>
                    <a:pt x="1084786" y="13429"/>
                  </a:lnTo>
                  <a:lnTo>
                    <a:pt x="1034074" y="19529"/>
                  </a:lnTo>
                  <a:lnTo>
                    <a:pt x="978996" y="27970"/>
                  </a:lnTo>
                  <a:lnTo>
                    <a:pt x="916817" y="30850"/>
                  </a:lnTo>
                  <a:lnTo>
                    <a:pt x="864313" y="34469"/>
                  </a:lnTo>
                  <a:lnTo>
                    <a:pt x="804650" y="40583"/>
                  </a:lnTo>
                  <a:lnTo>
                    <a:pt x="744295" y="42960"/>
                  </a:lnTo>
                  <a:lnTo>
                    <a:pt x="683863" y="49235"/>
                  </a:lnTo>
                  <a:lnTo>
                    <a:pt x="632222" y="51948"/>
                  </a:lnTo>
                  <a:lnTo>
                    <a:pt x="617782" y="52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959340" y="3114263"/>
            <a:ext cx="473780" cy="627696"/>
            <a:chOff x="6959340" y="3114263"/>
            <a:chExt cx="473780" cy="627696"/>
          </a:xfrm>
        </p:grpSpPr>
        <p:sp>
          <p:nvSpPr>
            <p:cNvPr id="127" name="Freeform 126"/>
            <p:cNvSpPr/>
            <p:nvPr/>
          </p:nvSpPr>
          <p:spPr>
            <a:xfrm>
              <a:off x="6959340" y="3114263"/>
              <a:ext cx="298779" cy="627696"/>
            </a:xfrm>
            <a:custGeom>
              <a:avLst/>
              <a:gdLst/>
              <a:ahLst/>
              <a:cxnLst/>
              <a:rect l="0" t="0" r="0" b="0"/>
              <a:pathLst>
                <a:path w="298779" h="627696">
                  <a:moveTo>
                    <a:pt x="63167" y="139042"/>
                  </a:moveTo>
                  <a:lnTo>
                    <a:pt x="55932" y="166598"/>
                  </a:lnTo>
                  <a:lnTo>
                    <a:pt x="53290" y="225940"/>
                  </a:lnTo>
                  <a:lnTo>
                    <a:pt x="52832" y="276704"/>
                  </a:lnTo>
                  <a:lnTo>
                    <a:pt x="49577" y="328790"/>
                  </a:lnTo>
                  <a:lnTo>
                    <a:pt x="44323" y="381267"/>
                  </a:lnTo>
                  <a:lnTo>
                    <a:pt x="36959" y="440223"/>
                  </a:lnTo>
                  <a:lnTo>
                    <a:pt x="25408" y="502475"/>
                  </a:lnTo>
                  <a:lnTo>
                    <a:pt x="18794" y="564858"/>
                  </a:lnTo>
                  <a:lnTo>
                    <a:pt x="5548" y="627695"/>
                  </a:lnTo>
                  <a:lnTo>
                    <a:pt x="9934" y="570505"/>
                  </a:lnTo>
                  <a:lnTo>
                    <a:pt x="9180" y="522947"/>
                  </a:lnTo>
                  <a:lnTo>
                    <a:pt x="3238" y="471811"/>
                  </a:lnTo>
                  <a:lnTo>
                    <a:pt x="957" y="419614"/>
                  </a:lnTo>
                  <a:lnTo>
                    <a:pt x="281" y="368274"/>
                  </a:lnTo>
                  <a:lnTo>
                    <a:pt x="53" y="305292"/>
                  </a:lnTo>
                  <a:lnTo>
                    <a:pt x="8" y="242462"/>
                  </a:lnTo>
                  <a:lnTo>
                    <a:pt x="0" y="193602"/>
                  </a:lnTo>
                  <a:lnTo>
                    <a:pt x="1167" y="133095"/>
                  </a:lnTo>
                  <a:lnTo>
                    <a:pt x="11450" y="79203"/>
                  </a:lnTo>
                  <a:lnTo>
                    <a:pt x="19124" y="57465"/>
                  </a:lnTo>
                  <a:lnTo>
                    <a:pt x="37770" y="32073"/>
                  </a:lnTo>
                  <a:lnTo>
                    <a:pt x="55389" y="17021"/>
                  </a:lnTo>
                  <a:lnTo>
                    <a:pt x="96218" y="983"/>
                  </a:lnTo>
                  <a:lnTo>
                    <a:pt x="139771" y="0"/>
                  </a:lnTo>
                  <a:lnTo>
                    <a:pt x="195239" y="11318"/>
                  </a:lnTo>
                  <a:lnTo>
                    <a:pt x="238085" y="34871"/>
                  </a:lnTo>
                  <a:lnTo>
                    <a:pt x="254383" y="50630"/>
                  </a:lnTo>
                  <a:lnTo>
                    <a:pt x="285458" y="106675"/>
                  </a:lnTo>
                  <a:lnTo>
                    <a:pt x="297617" y="138811"/>
                  </a:lnTo>
                  <a:lnTo>
                    <a:pt x="298778" y="159996"/>
                  </a:lnTo>
                  <a:lnTo>
                    <a:pt x="289992" y="207782"/>
                  </a:lnTo>
                  <a:lnTo>
                    <a:pt x="274785" y="237268"/>
                  </a:lnTo>
                  <a:lnTo>
                    <a:pt x="249871" y="260823"/>
                  </a:lnTo>
                  <a:lnTo>
                    <a:pt x="189263" y="289242"/>
                  </a:lnTo>
                  <a:lnTo>
                    <a:pt x="138942" y="301509"/>
                  </a:lnTo>
                  <a:lnTo>
                    <a:pt x="93300" y="298213"/>
                  </a:lnTo>
                  <a:lnTo>
                    <a:pt x="73696" y="296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06777" y="339017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17306" y="347440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6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7596251" y="3074321"/>
            <a:ext cx="2309817" cy="543969"/>
            <a:chOff x="7596251" y="3074321"/>
            <a:chExt cx="2309817" cy="543969"/>
          </a:xfrm>
        </p:grpSpPr>
        <p:sp>
          <p:nvSpPr>
            <p:cNvPr id="131" name="Freeform 130"/>
            <p:cNvSpPr/>
            <p:nvPr/>
          </p:nvSpPr>
          <p:spPr>
            <a:xfrm>
              <a:off x="7727917" y="3074321"/>
              <a:ext cx="115814" cy="505369"/>
            </a:xfrm>
            <a:custGeom>
              <a:avLst/>
              <a:gdLst/>
              <a:ahLst/>
              <a:cxnLst/>
              <a:rect l="0" t="0" r="0" b="0"/>
              <a:pathLst>
                <a:path w="115814" h="505369">
                  <a:moveTo>
                    <a:pt x="115813" y="0"/>
                  </a:moveTo>
                  <a:lnTo>
                    <a:pt x="99025" y="62280"/>
                  </a:lnTo>
                  <a:lnTo>
                    <a:pt x="92480" y="122570"/>
                  </a:lnTo>
                  <a:lnTo>
                    <a:pt x="83553" y="177866"/>
                  </a:lnTo>
                  <a:lnTo>
                    <a:pt x="70057" y="237775"/>
                  </a:lnTo>
                  <a:lnTo>
                    <a:pt x="65211" y="294800"/>
                  </a:lnTo>
                  <a:lnTo>
                    <a:pt x="58186" y="352380"/>
                  </a:lnTo>
                  <a:lnTo>
                    <a:pt x="38096" y="415833"/>
                  </a:lnTo>
                  <a:lnTo>
                    <a:pt x="21650" y="470307"/>
                  </a:lnTo>
                  <a:lnTo>
                    <a:pt x="14301" y="48978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96251" y="3148020"/>
              <a:ext cx="184309" cy="250584"/>
            </a:xfrm>
            <a:custGeom>
              <a:avLst/>
              <a:gdLst/>
              <a:ahLst/>
              <a:cxnLst/>
              <a:rect l="0" t="0" r="0" b="0"/>
              <a:pathLst>
                <a:path w="184309" h="250584">
                  <a:moveTo>
                    <a:pt x="184308" y="200042"/>
                  </a:moveTo>
                  <a:lnTo>
                    <a:pt x="130433" y="227553"/>
                  </a:lnTo>
                  <a:lnTo>
                    <a:pt x="67217" y="247956"/>
                  </a:lnTo>
                  <a:lnTo>
                    <a:pt x="41801" y="250583"/>
                  </a:lnTo>
                  <a:lnTo>
                    <a:pt x="21146" y="245511"/>
                  </a:lnTo>
                  <a:lnTo>
                    <a:pt x="12362" y="240883"/>
                  </a:lnTo>
                  <a:lnTo>
                    <a:pt x="6507" y="233119"/>
                  </a:lnTo>
                  <a:lnTo>
                    <a:pt x="0" y="212013"/>
                  </a:lnTo>
                  <a:lnTo>
                    <a:pt x="4229" y="159166"/>
                  </a:lnTo>
                  <a:lnTo>
                    <a:pt x="16329" y="96734"/>
                  </a:lnTo>
                  <a:lnTo>
                    <a:pt x="29642" y="56348"/>
                  </a:lnTo>
                  <a:lnTo>
                    <a:pt x="579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43772" y="329541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31585" y="0"/>
                  </a:moveTo>
                  <a:lnTo>
                    <a:pt x="13627" y="55045"/>
                  </a:lnTo>
                  <a:lnTo>
                    <a:pt x="3039" y="1002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49015" y="3320939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14312" y="6066"/>
                  </a:lnTo>
                  <a:lnTo>
                    <a:pt x="52662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76296" y="3105906"/>
              <a:ext cx="214917" cy="512384"/>
            </a:xfrm>
            <a:custGeom>
              <a:avLst/>
              <a:gdLst/>
              <a:ahLst/>
              <a:cxnLst/>
              <a:rect l="0" t="0" r="0" b="0"/>
              <a:pathLst>
                <a:path w="214917" h="512384">
                  <a:moveTo>
                    <a:pt x="214916" y="0"/>
                  </a:moveTo>
                  <a:lnTo>
                    <a:pt x="159829" y="60677"/>
                  </a:lnTo>
                  <a:lnTo>
                    <a:pt x="120763" y="123819"/>
                  </a:lnTo>
                  <a:lnTo>
                    <a:pt x="86614" y="179136"/>
                  </a:lnTo>
                  <a:lnTo>
                    <a:pt x="61997" y="229202"/>
                  </a:lnTo>
                  <a:lnTo>
                    <a:pt x="39954" y="281711"/>
                  </a:lnTo>
                  <a:lnTo>
                    <a:pt x="17402" y="335237"/>
                  </a:lnTo>
                  <a:lnTo>
                    <a:pt x="5095" y="385939"/>
                  </a:lnTo>
                  <a:lnTo>
                    <a:pt x="0" y="416024"/>
                  </a:lnTo>
                  <a:lnTo>
                    <a:pt x="6261" y="470346"/>
                  </a:lnTo>
                  <a:lnTo>
                    <a:pt x="9132" y="482020"/>
                  </a:lnTo>
                  <a:lnTo>
                    <a:pt x="14555" y="490973"/>
                  </a:lnTo>
                  <a:lnTo>
                    <a:pt x="29941" y="504039"/>
                  </a:lnTo>
                  <a:lnTo>
                    <a:pt x="51597" y="510627"/>
                  </a:lnTo>
                  <a:lnTo>
                    <a:pt x="63923" y="512383"/>
                  </a:lnTo>
                  <a:lnTo>
                    <a:pt x="83857" y="508096"/>
                  </a:lnTo>
                  <a:lnTo>
                    <a:pt x="141727" y="473098"/>
                  </a:lnTo>
                  <a:lnTo>
                    <a:pt x="161330" y="458271"/>
                  </a:lnTo>
                  <a:lnTo>
                    <a:pt x="184351" y="430192"/>
                  </a:lnTo>
                  <a:lnTo>
                    <a:pt x="194703" y="409956"/>
                  </a:lnTo>
                  <a:lnTo>
                    <a:pt x="201518" y="367654"/>
                  </a:lnTo>
                  <a:lnTo>
                    <a:pt x="197948" y="323664"/>
                  </a:lnTo>
                  <a:lnTo>
                    <a:pt x="190736" y="314042"/>
                  </a:lnTo>
                  <a:lnTo>
                    <a:pt x="167125" y="303351"/>
                  </a:lnTo>
                  <a:lnTo>
                    <a:pt x="143372" y="301719"/>
                  </a:lnTo>
                  <a:lnTo>
                    <a:pt x="99529" y="310203"/>
                  </a:lnTo>
                  <a:lnTo>
                    <a:pt x="73233" y="325359"/>
                  </a:lnTo>
                  <a:lnTo>
                    <a:pt x="39342" y="360391"/>
                  </a:lnTo>
                  <a:lnTo>
                    <a:pt x="2540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64954" y="332700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4145"/>
                  </a:lnTo>
                  <a:lnTo>
                    <a:pt x="3292" y="11345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70197" y="340070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4" y="0"/>
                  </a:lnTo>
                  <a:lnTo>
                    <a:pt x="87250" y="7236"/>
                  </a:lnTo>
                  <a:lnTo>
                    <a:pt x="3460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54507" y="3200663"/>
              <a:ext cx="73701" cy="379027"/>
            </a:xfrm>
            <a:custGeom>
              <a:avLst/>
              <a:gdLst/>
              <a:ahLst/>
              <a:cxnLst/>
              <a:rect l="0" t="0" r="0" b="0"/>
              <a:pathLst>
                <a:path w="73701" h="379027">
                  <a:moveTo>
                    <a:pt x="73700" y="0"/>
                  </a:moveTo>
                  <a:lnTo>
                    <a:pt x="59046" y="49552"/>
                  </a:lnTo>
                  <a:lnTo>
                    <a:pt x="48952" y="100080"/>
                  </a:lnTo>
                  <a:lnTo>
                    <a:pt x="38551" y="159505"/>
                  </a:lnTo>
                  <a:lnTo>
                    <a:pt x="24556" y="220760"/>
                  </a:lnTo>
                  <a:lnTo>
                    <a:pt x="14035" y="274421"/>
                  </a:lnTo>
                  <a:lnTo>
                    <a:pt x="3119" y="33565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52337" y="3263834"/>
              <a:ext cx="244286" cy="176960"/>
            </a:xfrm>
            <a:custGeom>
              <a:avLst/>
              <a:gdLst/>
              <a:ahLst/>
              <a:cxnLst/>
              <a:rect l="0" t="0" r="0" b="0"/>
              <a:pathLst>
                <a:path w="244286" h="176960">
                  <a:moveTo>
                    <a:pt x="244285" y="147399"/>
                  </a:moveTo>
                  <a:lnTo>
                    <a:pt x="185667" y="152988"/>
                  </a:lnTo>
                  <a:lnTo>
                    <a:pt x="122832" y="168730"/>
                  </a:lnTo>
                  <a:lnTo>
                    <a:pt x="62756" y="176959"/>
                  </a:lnTo>
                  <a:lnTo>
                    <a:pt x="25552" y="172795"/>
                  </a:lnTo>
                  <a:lnTo>
                    <a:pt x="16575" y="167839"/>
                  </a:lnTo>
                  <a:lnTo>
                    <a:pt x="3480" y="152974"/>
                  </a:lnTo>
                  <a:lnTo>
                    <a:pt x="0" y="131549"/>
                  </a:lnTo>
                  <a:lnTo>
                    <a:pt x="3523" y="108769"/>
                  </a:lnTo>
                  <a:lnTo>
                    <a:pt x="29557" y="51870"/>
                  </a:lnTo>
                  <a:lnTo>
                    <a:pt x="442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391419" y="3358590"/>
              <a:ext cx="21059" cy="94758"/>
            </a:xfrm>
            <a:custGeom>
              <a:avLst/>
              <a:gdLst/>
              <a:ahLst/>
              <a:cxnLst/>
              <a:rect l="0" t="0" r="0" b="0"/>
              <a:pathLst>
                <a:path w="21059" h="94758">
                  <a:moveTo>
                    <a:pt x="21058" y="0"/>
                  </a:moveTo>
                  <a:lnTo>
                    <a:pt x="4269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275606" y="341123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5"/>
                  </a:lnTo>
                  <a:lnTo>
                    <a:pt x="113144" y="9878"/>
                  </a:lnTo>
                  <a:lnTo>
                    <a:pt x="50685" y="104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549347" y="3232248"/>
              <a:ext cx="47704" cy="315856"/>
            </a:xfrm>
            <a:custGeom>
              <a:avLst/>
              <a:gdLst/>
              <a:ahLst/>
              <a:cxnLst/>
              <a:rect l="0" t="0" r="0" b="0"/>
              <a:pathLst>
                <a:path w="47704" h="315856">
                  <a:moveTo>
                    <a:pt x="42114" y="0"/>
                  </a:moveTo>
                  <a:lnTo>
                    <a:pt x="47703" y="16768"/>
                  </a:lnTo>
                  <a:lnTo>
                    <a:pt x="43262" y="63450"/>
                  </a:lnTo>
                  <a:lnTo>
                    <a:pt x="35565" y="110957"/>
                  </a:lnTo>
                  <a:lnTo>
                    <a:pt x="29252" y="173173"/>
                  </a:lnTo>
                  <a:lnTo>
                    <a:pt x="17086" y="231129"/>
                  </a:lnTo>
                  <a:lnTo>
                    <a:pt x="4588" y="28698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630309" y="3232248"/>
              <a:ext cx="275759" cy="332526"/>
            </a:xfrm>
            <a:custGeom>
              <a:avLst/>
              <a:gdLst/>
              <a:ahLst/>
              <a:cxnLst/>
              <a:rect l="0" t="0" r="0" b="0"/>
              <a:pathLst>
                <a:path w="275759" h="332526">
                  <a:moveTo>
                    <a:pt x="129608" y="42114"/>
                  </a:moveTo>
                  <a:lnTo>
                    <a:pt x="85646" y="77012"/>
                  </a:lnTo>
                  <a:lnTo>
                    <a:pt x="46060" y="135111"/>
                  </a:lnTo>
                  <a:lnTo>
                    <a:pt x="11545" y="197687"/>
                  </a:lnTo>
                  <a:lnTo>
                    <a:pt x="0" y="237818"/>
                  </a:lnTo>
                  <a:lnTo>
                    <a:pt x="2948" y="272456"/>
                  </a:lnTo>
                  <a:lnTo>
                    <a:pt x="8194" y="294227"/>
                  </a:lnTo>
                  <a:lnTo>
                    <a:pt x="20664" y="312482"/>
                  </a:lnTo>
                  <a:lnTo>
                    <a:pt x="28902" y="320625"/>
                  </a:lnTo>
                  <a:lnTo>
                    <a:pt x="50535" y="329674"/>
                  </a:lnTo>
                  <a:lnTo>
                    <a:pt x="74577" y="332525"/>
                  </a:lnTo>
                  <a:lnTo>
                    <a:pt x="129293" y="321834"/>
                  </a:lnTo>
                  <a:lnTo>
                    <a:pt x="192751" y="296137"/>
                  </a:lnTo>
                  <a:lnTo>
                    <a:pt x="226482" y="268633"/>
                  </a:lnTo>
                  <a:lnTo>
                    <a:pt x="262786" y="226016"/>
                  </a:lnTo>
                  <a:lnTo>
                    <a:pt x="270686" y="201837"/>
                  </a:lnTo>
                  <a:lnTo>
                    <a:pt x="275758" y="144245"/>
                  </a:lnTo>
                  <a:lnTo>
                    <a:pt x="271047" y="107470"/>
                  </a:lnTo>
                  <a:lnTo>
                    <a:pt x="256654" y="74347"/>
                  </a:lnTo>
                  <a:lnTo>
                    <a:pt x="237571" y="47895"/>
                  </a:lnTo>
                  <a:lnTo>
                    <a:pt x="211510" y="30829"/>
                  </a:lnTo>
                  <a:lnTo>
                    <a:pt x="152554" y="10891"/>
                  </a:lnTo>
                  <a:lnTo>
                    <a:pt x="1190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625631" y="3716583"/>
            <a:ext cx="2528091" cy="1179168"/>
            <a:chOff x="6625631" y="3716583"/>
            <a:chExt cx="2528091" cy="1179168"/>
          </a:xfrm>
        </p:grpSpPr>
        <p:sp>
          <p:nvSpPr>
            <p:cNvPr id="145" name="Freeform 144"/>
            <p:cNvSpPr/>
            <p:nvPr/>
          </p:nvSpPr>
          <p:spPr>
            <a:xfrm>
              <a:off x="6990922" y="4124104"/>
              <a:ext cx="217158" cy="535853"/>
            </a:xfrm>
            <a:custGeom>
              <a:avLst/>
              <a:gdLst/>
              <a:ahLst/>
              <a:cxnLst/>
              <a:rect l="0" t="0" r="0" b="0"/>
              <a:pathLst>
                <a:path w="217158" h="535853">
                  <a:moveTo>
                    <a:pt x="63171" y="45181"/>
                  </a:moveTo>
                  <a:lnTo>
                    <a:pt x="47530" y="72737"/>
                  </a:lnTo>
                  <a:lnTo>
                    <a:pt x="35081" y="135199"/>
                  </a:lnTo>
                  <a:lnTo>
                    <a:pt x="32621" y="197415"/>
                  </a:lnTo>
                  <a:lnTo>
                    <a:pt x="33215" y="243861"/>
                  </a:lnTo>
                  <a:lnTo>
                    <a:pt x="37379" y="291801"/>
                  </a:lnTo>
                  <a:lnTo>
                    <a:pt x="40010" y="337284"/>
                  </a:lnTo>
                  <a:lnTo>
                    <a:pt x="41179" y="380895"/>
                  </a:lnTo>
                  <a:lnTo>
                    <a:pt x="41837" y="443739"/>
                  </a:lnTo>
                  <a:lnTo>
                    <a:pt x="40862" y="498754"/>
                  </a:lnTo>
                  <a:lnTo>
                    <a:pt x="36488" y="530258"/>
                  </a:lnTo>
                  <a:lnTo>
                    <a:pt x="33684" y="535852"/>
                  </a:lnTo>
                  <a:lnTo>
                    <a:pt x="30645" y="534901"/>
                  </a:lnTo>
                  <a:lnTo>
                    <a:pt x="27449" y="529589"/>
                  </a:lnTo>
                  <a:lnTo>
                    <a:pt x="22320" y="479035"/>
                  </a:lnTo>
                  <a:lnTo>
                    <a:pt x="21307" y="415843"/>
                  </a:lnTo>
                  <a:lnTo>
                    <a:pt x="21107" y="352365"/>
                  </a:lnTo>
                  <a:lnTo>
                    <a:pt x="21072" y="295296"/>
                  </a:lnTo>
                  <a:lnTo>
                    <a:pt x="21062" y="245111"/>
                  </a:lnTo>
                  <a:lnTo>
                    <a:pt x="21058" y="186232"/>
                  </a:lnTo>
                  <a:lnTo>
                    <a:pt x="24176" y="129541"/>
                  </a:lnTo>
                  <a:lnTo>
                    <a:pt x="40185" y="67642"/>
                  </a:lnTo>
                  <a:lnTo>
                    <a:pt x="64176" y="27520"/>
                  </a:lnTo>
                  <a:lnTo>
                    <a:pt x="78826" y="12765"/>
                  </a:lnTo>
                  <a:lnTo>
                    <a:pt x="97035" y="2308"/>
                  </a:lnTo>
                  <a:lnTo>
                    <a:pt x="119946" y="0"/>
                  </a:lnTo>
                  <a:lnTo>
                    <a:pt x="167193" y="8050"/>
                  </a:lnTo>
                  <a:lnTo>
                    <a:pt x="175803" y="13408"/>
                  </a:lnTo>
                  <a:lnTo>
                    <a:pt x="207797" y="57071"/>
                  </a:lnTo>
                  <a:lnTo>
                    <a:pt x="217157" y="98877"/>
                  </a:lnTo>
                  <a:lnTo>
                    <a:pt x="211915" y="156999"/>
                  </a:lnTo>
                  <a:lnTo>
                    <a:pt x="196495" y="213541"/>
                  </a:lnTo>
                  <a:lnTo>
                    <a:pt x="171264" y="264180"/>
                  </a:lnTo>
                  <a:lnTo>
                    <a:pt x="139522" y="291653"/>
                  </a:lnTo>
                  <a:lnTo>
                    <a:pt x="110753" y="300953"/>
                  </a:lnTo>
                  <a:lnTo>
                    <a:pt x="61672" y="306189"/>
                  </a:lnTo>
                  <a:lnTo>
                    <a:pt x="22563" y="304621"/>
                  </a:lnTo>
                  <a:lnTo>
                    <a:pt x="0" y="297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338362" y="4316684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06777" y="441144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62593" y="28466"/>
                  </a:lnTo>
                  <a:lnTo>
                    <a:pt x="31414" y="170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09640" y="4131372"/>
              <a:ext cx="370962" cy="515026"/>
            </a:xfrm>
            <a:custGeom>
              <a:avLst/>
              <a:gdLst/>
              <a:ahLst/>
              <a:cxnLst/>
              <a:rect l="0" t="0" r="0" b="0"/>
              <a:pathLst>
                <a:path w="370962" h="515026">
                  <a:moveTo>
                    <a:pt x="97220" y="37913"/>
                  </a:moveTo>
                  <a:lnTo>
                    <a:pt x="76976" y="81875"/>
                  </a:lnTo>
                  <a:lnTo>
                    <a:pt x="42911" y="143360"/>
                  </a:lnTo>
                  <a:lnTo>
                    <a:pt x="25496" y="169242"/>
                  </a:lnTo>
                  <a:lnTo>
                    <a:pt x="21328" y="169919"/>
                  </a:lnTo>
                  <a:lnTo>
                    <a:pt x="18549" y="165691"/>
                  </a:lnTo>
                  <a:lnTo>
                    <a:pt x="16696" y="158194"/>
                  </a:lnTo>
                  <a:lnTo>
                    <a:pt x="19679" y="130873"/>
                  </a:lnTo>
                  <a:lnTo>
                    <a:pt x="52492" y="78406"/>
                  </a:lnTo>
                  <a:lnTo>
                    <a:pt x="93789" y="31368"/>
                  </a:lnTo>
                  <a:lnTo>
                    <a:pt x="125969" y="9977"/>
                  </a:lnTo>
                  <a:lnTo>
                    <a:pt x="165140" y="0"/>
                  </a:lnTo>
                  <a:lnTo>
                    <a:pt x="189408" y="3905"/>
                  </a:lnTo>
                  <a:lnTo>
                    <a:pt x="200793" y="8222"/>
                  </a:lnTo>
                  <a:lnTo>
                    <a:pt x="216562" y="22377"/>
                  </a:lnTo>
                  <a:lnTo>
                    <a:pt x="232017" y="53196"/>
                  </a:lnTo>
                  <a:lnTo>
                    <a:pt x="247719" y="105532"/>
                  </a:lnTo>
                  <a:lnTo>
                    <a:pt x="252946" y="152575"/>
                  </a:lnTo>
                  <a:lnTo>
                    <a:pt x="254495" y="209147"/>
                  </a:lnTo>
                  <a:lnTo>
                    <a:pt x="243775" y="264774"/>
                  </a:lnTo>
                  <a:lnTo>
                    <a:pt x="226428" y="317991"/>
                  </a:lnTo>
                  <a:lnTo>
                    <a:pt x="195338" y="374365"/>
                  </a:lnTo>
                  <a:lnTo>
                    <a:pt x="149325" y="434571"/>
                  </a:lnTo>
                  <a:lnTo>
                    <a:pt x="94275" y="490232"/>
                  </a:lnTo>
                  <a:lnTo>
                    <a:pt x="54524" y="513045"/>
                  </a:lnTo>
                  <a:lnTo>
                    <a:pt x="33791" y="515025"/>
                  </a:lnTo>
                  <a:lnTo>
                    <a:pt x="23348" y="513914"/>
                  </a:lnTo>
                  <a:lnTo>
                    <a:pt x="15217" y="509665"/>
                  </a:lnTo>
                  <a:lnTo>
                    <a:pt x="3062" y="495585"/>
                  </a:lnTo>
                  <a:lnTo>
                    <a:pt x="0" y="474509"/>
                  </a:lnTo>
                  <a:lnTo>
                    <a:pt x="7566" y="417262"/>
                  </a:lnTo>
                  <a:lnTo>
                    <a:pt x="22563" y="378040"/>
                  </a:lnTo>
                  <a:lnTo>
                    <a:pt x="41823" y="349781"/>
                  </a:lnTo>
                  <a:lnTo>
                    <a:pt x="67938" y="332179"/>
                  </a:lnTo>
                  <a:lnTo>
                    <a:pt x="103492" y="319555"/>
                  </a:lnTo>
                  <a:lnTo>
                    <a:pt x="143662" y="319584"/>
                  </a:lnTo>
                  <a:lnTo>
                    <a:pt x="190752" y="331244"/>
                  </a:lnTo>
                  <a:lnTo>
                    <a:pt x="244458" y="355929"/>
                  </a:lnTo>
                  <a:lnTo>
                    <a:pt x="295106" y="369879"/>
                  </a:lnTo>
                  <a:lnTo>
                    <a:pt x="333927" y="372189"/>
                  </a:lnTo>
                  <a:lnTo>
                    <a:pt x="370961" y="364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01700" y="4095585"/>
              <a:ext cx="63171" cy="473783"/>
            </a:xfrm>
            <a:custGeom>
              <a:avLst/>
              <a:gdLst/>
              <a:ahLst/>
              <a:cxnLst/>
              <a:rect l="0" t="0" r="0" b="0"/>
              <a:pathLst>
                <a:path w="63171" h="473783">
                  <a:moveTo>
                    <a:pt x="63170" y="0"/>
                  </a:moveTo>
                  <a:lnTo>
                    <a:pt x="60051" y="57264"/>
                  </a:lnTo>
                  <a:lnTo>
                    <a:pt x="51717" y="109774"/>
                  </a:lnTo>
                  <a:lnTo>
                    <a:pt x="44959" y="163547"/>
                  </a:lnTo>
                  <a:lnTo>
                    <a:pt x="37086" y="218049"/>
                  </a:lnTo>
                  <a:lnTo>
                    <a:pt x="27625" y="274137"/>
                  </a:lnTo>
                  <a:lnTo>
                    <a:pt x="23002" y="331440"/>
                  </a:lnTo>
                  <a:lnTo>
                    <a:pt x="14205" y="387564"/>
                  </a:lnTo>
                  <a:lnTo>
                    <a:pt x="5423" y="45084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86867" y="4064000"/>
              <a:ext cx="246419" cy="361337"/>
            </a:xfrm>
            <a:custGeom>
              <a:avLst/>
              <a:gdLst/>
              <a:ahLst/>
              <a:cxnLst/>
              <a:rect l="0" t="0" r="0" b="0"/>
              <a:pathLst>
                <a:path w="246419" h="361337">
                  <a:moveTo>
                    <a:pt x="246418" y="263212"/>
                  </a:moveTo>
                  <a:lnTo>
                    <a:pt x="227267" y="280023"/>
                  </a:lnTo>
                  <a:lnTo>
                    <a:pt x="173200" y="307121"/>
                  </a:lnTo>
                  <a:lnTo>
                    <a:pt x="113065" y="338807"/>
                  </a:lnTo>
                  <a:lnTo>
                    <a:pt x="57369" y="357756"/>
                  </a:lnTo>
                  <a:lnTo>
                    <a:pt x="46686" y="361336"/>
                  </a:lnTo>
                  <a:lnTo>
                    <a:pt x="25457" y="359076"/>
                  </a:lnTo>
                  <a:lnTo>
                    <a:pt x="14882" y="355197"/>
                  </a:lnTo>
                  <a:lnTo>
                    <a:pt x="7833" y="347932"/>
                  </a:lnTo>
                  <a:lnTo>
                    <a:pt x="0" y="327382"/>
                  </a:lnTo>
                  <a:lnTo>
                    <a:pt x="2757" y="305770"/>
                  </a:lnTo>
                  <a:lnTo>
                    <a:pt x="28848" y="245506"/>
                  </a:lnTo>
                  <a:lnTo>
                    <a:pt x="48806" y="194464"/>
                  </a:lnTo>
                  <a:lnTo>
                    <a:pt x="65034" y="145746"/>
                  </a:lnTo>
                  <a:lnTo>
                    <a:pt x="80997" y="88061"/>
                  </a:lnTo>
                  <a:lnTo>
                    <a:pt x="95837" y="26876"/>
                  </a:lnTo>
                  <a:lnTo>
                    <a:pt x="990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340910" y="4372253"/>
              <a:ext cx="155588" cy="189432"/>
            </a:xfrm>
            <a:custGeom>
              <a:avLst/>
              <a:gdLst/>
              <a:ahLst/>
              <a:cxnLst/>
              <a:rect l="0" t="0" r="0" b="0"/>
              <a:pathLst>
                <a:path w="155588" h="189432">
                  <a:moveTo>
                    <a:pt x="113473" y="18130"/>
                  </a:moveTo>
                  <a:lnTo>
                    <a:pt x="96705" y="6952"/>
                  </a:lnTo>
                  <a:lnTo>
                    <a:pt x="63921" y="0"/>
                  </a:lnTo>
                  <a:lnTo>
                    <a:pt x="44268" y="4613"/>
                  </a:lnTo>
                  <a:lnTo>
                    <a:pt x="35750" y="9119"/>
                  </a:lnTo>
                  <a:lnTo>
                    <a:pt x="23167" y="23484"/>
                  </a:lnTo>
                  <a:lnTo>
                    <a:pt x="5558" y="61301"/>
                  </a:lnTo>
                  <a:lnTo>
                    <a:pt x="0" y="97732"/>
                  </a:lnTo>
                  <a:lnTo>
                    <a:pt x="3942" y="138162"/>
                  </a:lnTo>
                  <a:lnTo>
                    <a:pt x="15660" y="159605"/>
                  </a:lnTo>
                  <a:lnTo>
                    <a:pt x="32566" y="175765"/>
                  </a:lnTo>
                  <a:lnTo>
                    <a:pt x="51778" y="186846"/>
                  </a:lnTo>
                  <a:lnTo>
                    <a:pt x="72015" y="189431"/>
                  </a:lnTo>
                  <a:lnTo>
                    <a:pt x="92707" y="185511"/>
                  </a:lnTo>
                  <a:lnTo>
                    <a:pt x="122919" y="170150"/>
                  </a:lnTo>
                  <a:lnTo>
                    <a:pt x="144868" y="151950"/>
                  </a:lnTo>
                  <a:lnTo>
                    <a:pt x="155587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17764" y="4354058"/>
              <a:ext cx="231418" cy="213976"/>
            </a:xfrm>
            <a:custGeom>
              <a:avLst/>
              <a:gdLst/>
              <a:ahLst/>
              <a:cxnLst/>
              <a:rect l="0" t="0" r="0" b="0"/>
              <a:pathLst>
                <a:path w="231418" h="213976">
                  <a:moveTo>
                    <a:pt x="20847" y="57382"/>
                  </a:moveTo>
                  <a:lnTo>
                    <a:pt x="20847" y="115999"/>
                  </a:lnTo>
                  <a:lnTo>
                    <a:pt x="13612" y="177409"/>
                  </a:lnTo>
                  <a:lnTo>
                    <a:pt x="10124" y="213308"/>
                  </a:lnTo>
                  <a:lnTo>
                    <a:pt x="7850" y="213975"/>
                  </a:lnTo>
                  <a:lnTo>
                    <a:pt x="5163" y="210911"/>
                  </a:lnTo>
                  <a:lnTo>
                    <a:pt x="852" y="172370"/>
                  </a:lnTo>
                  <a:lnTo>
                    <a:pt x="0" y="119697"/>
                  </a:lnTo>
                  <a:lnTo>
                    <a:pt x="2223" y="93267"/>
                  </a:lnTo>
                  <a:lnTo>
                    <a:pt x="16629" y="59826"/>
                  </a:lnTo>
                  <a:lnTo>
                    <a:pt x="29111" y="42481"/>
                  </a:lnTo>
                  <a:lnTo>
                    <a:pt x="36885" y="38089"/>
                  </a:lnTo>
                  <a:lnTo>
                    <a:pt x="54881" y="36329"/>
                  </a:lnTo>
                  <a:lnTo>
                    <a:pt x="63423" y="39837"/>
                  </a:lnTo>
                  <a:lnTo>
                    <a:pt x="79154" y="53094"/>
                  </a:lnTo>
                  <a:lnTo>
                    <a:pt x="97572" y="90417"/>
                  </a:lnTo>
                  <a:lnTo>
                    <a:pt x="97734" y="89934"/>
                  </a:lnTo>
                  <a:lnTo>
                    <a:pt x="96672" y="86102"/>
                  </a:lnTo>
                  <a:lnTo>
                    <a:pt x="98303" y="81208"/>
                  </a:lnTo>
                  <a:lnTo>
                    <a:pt x="125838" y="24623"/>
                  </a:lnTo>
                  <a:lnTo>
                    <a:pt x="129446" y="14486"/>
                  </a:lnTo>
                  <a:lnTo>
                    <a:pt x="136530" y="7728"/>
                  </a:lnTo>
                  <a:lnTo>
                    <a:pt x="156880" y="218"/>
                  </a:lnTo>
                  <a:lnTo>
                    <a:pt x="178402" y="0"/>
                  </a:lnTo>
                  <a:lnTo>
                    <a:pt x="189054" y="1580"/>
                  </a:lnTo>
                  <a:lnTo>
                    <a:pt x="197326" y="6143"/>
                  </a:lnTo>
                  <a:lnTo>
                    <a:pt x="209637" y="20571"/>
                  </a:lnTo>
                  <a:lnTo>
                    <a:pt x="223144" y="48425"/>
                  </a:lnTo>
                  <a:lnTo>
                    <a:pt x="230328" y="110130"/>
                  </a:lnTo>
                  <a:lnTo>
                    <a:pt x="231417" y="131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625631" y="3716583"/>
              <a:ext cx="2528091" cy="1179168"/>
            </a:xfrm>
            <a:custGeom>
              <a:avLst/>
              <a:gdLst/>
              <a:ahLst/>
              <a:cxnLst/>
              <a:rect l="0" t="0" r="0" b="0"/>
              <a:pathLst>
                <a:path w="2528091" h="1179168">
                  <a:moveTo>
                    <a:pt x="933830" y="136847"/>
                  </a:moveTo>
                  <a:lnTo>
                    <a:pt x="875213" y="136847"/>
                  </a:lnTo>
                  <a:lnTo>
                    <a:pt x="817530" y="136847"/>
                  </a:lnTo>
                  <a:lnTo>
                    <a:pt x="754051" y="136847"/>
                  </a:lnTo>
                  <a:lnTo>
                    <a:pt x="707309" y="136847"/>
                  </a:lnTo>
                  <a:lnTo>
                    <a:pt x="651724" y="142436"/>
                  </a:lnTo>
                  <a:lnTo>
                    <a:pt x="591019" y="154805"/>
                  </a:lnTo>
                  <a:lnTo>
                    <a:pt x="533968" y="168513"/>
                  </a:lnTo>
                  <a:lnTo>
                    <a:pt x="477639" y="182486"/>
                  </a:lnTo>
                  <a:lnTo>
                    <a:pt x="421452" y="203747"/>
                  </a:lnTo>
                  <a:lnTo>
                    <a:pt x="365293" y="223544"/>
                  </a:lnTo>
                  <a:lnTo>
                    <a:pt x="302336" y="256495"/>
                  </a:lnTo>
                  <a:lnTo>
                    <a:pt x="240595" y="296897"/>
                  </a:lnTo>
                  <a:lnTo>
                    <a:pt x="186524" y="339363"/>
                  </a:lnTo>
                  <a:lnTo>
                    <a:pt x="134863" y="397092"/>
                  </a:lnTo>
                  <a:lnTo>
                    <a:pt x="90090" y="452311"/>
                  </a:lnTo>
                  <a:lnTo>
                    <a:pt x="50169" y="505293"/>
                  </a:lnTo>
                  <a:lnTo>
                    <a:pt x="31716" y="540034"/>
                  </a:lnTo>
                  <a:lnTo>
                    <a:pt x="11271" y="599123"/>
                  </a:lnTo>
                  <a:lnTo>
                    <a:pt x="0" y="645141"/>
                  </a:lnTo>
                  <a:lnTo>
                    <a:pt x="863" y="682076"/>
                  </a:lnTo>
                  <a:lnTo>
                    <a:pt x="7641" y="743910"/>
                  </a:lnTo>
                  <a:lnTo>
                    <a:pt x="21864" y="799670"/>
                  </a:lnTo>
                  <a:lnTo>
                    <a:pt x="45073" y="842163"/>
                  </a:lnTo>
                  <a:lnTo>
                    <a:pt x="94215" y="898183"/>
                  </a:lnTo>
                  <a:lnTo>
                    <a:pt x="126089" y="934542"/>
                  </a:lnTo>
                  <a:lnTo>
                    <a:pt x="177337" y="972952"/>
                  </a:lnTo>
                  <a:lnTo>
                    <a:pt x="229421" y="1008453"/>
                  </a:lnTo>
                  <a:lnTo>
                    <a:pt x="284771" y="1032753"/>
                  </a:lnTo>
                  <a:lnTo>
                    <a:pt x="340763" y="1056053"/>
                  </a:lnTo>
                  <a:lnTo>
                    <a:pt x="396884" y="1076254"/>
                  </a:lnTo>
                  <a:lnTo>
                    <a:pt x="458620" y="1096838"/>
                  </a:lnTo>
                  <a:lnTo>
                    <a:pt x="509797" y="1108501"/>
                  </a:lnTo>
                  <a:lnTo>
                    <a:pt x="562006" y="1119365"/>
                  </a:lnTo>
                  <a:lnTo>
                    <a:pt x="614520" y="1129993"/>
                  </a:lnTo>
                  <a:lnTo>
                    <a:pt x="667124" y="1140551"/>
                  </a:lnTo>
                  <a:lnTo>
                    <a:pt x="719755" y="1145499"/>
                  </a:lnTo>
                  <a:lnTo>
                    <a:pt x="772394" y="1152554"/>
                  </a:lnTo>
                  <a:lnTo>
                    <a:pt x="830626" y="1156464"/>
                  </a:lnTo>
                  <a:lnTo>
                    <a:pt x="886743" y="1163212"/>
                  </a:lnTo>
                  <a:lnTo>
                    <a:pt x="946005" y="1167032"/>
                  </a:lnTo>
                  <a:lnTo>
                    <a:pt x="1002428" y="1168163"/>
                  </a:lnTo>
                  <a:lnTo>
                    <a:pt x="1061780" y="1174088"/>
                  </a:lnTo>
                  <a:lnTo>
                    <a:pt x="1118231" y="1177663"/>
                  </a:lnTo>
                  <a:lnTo>
                    <a:pt x="1177590" y="1178722"/>
                  </a:lnTo>
                  <a:lnTo>
                    <a:pt x="1239632" y="1179036"/>
                  </a:lnTo>
                  <a:lnTo>
                    <a:pt x="1296879" y="1179129"/>
                  </a:lnTo>
                  <a:lnTo>
                    <a:pt x="1350885" y="1179156"/>
                  </a:lnTo>
                  <a:lnTo>
                    <a:pt x="1409521" y="1179165"/>
                  </a:lnTo>
                  <a:lnTo>
                    <a:pt x="1460170" y="1179167"/>
                  </a:lnTo>
                  <a:lnTo>
                    <a:pt x="1510402" y="1173578"/>
                  </a:lnTo>
                  <a:lnTo>
                    <a:pt x="1562331" y="1170103"/>
                  </a:lnTo>
                  <a:lnTo>
                    <a:pt x="1614762" y="1163484"/>
                  </a:lnTo>
                  <a:lnTo>
                    <a:pt x="1672931" y="1159703"/>
                  </a:lnTo>
                  <a:lnTo>
                    <a:pt x="1723441" y="1152993"/>
                  </a:lnTo>
                  <a:lnTo>
                    <a:pt x="1773633" y="1143597"/>
                  </a:lnTo>
                  <a:lnTo>
                    <a:pt x="1825549" y="1133403"/>
                  </a:lnTo>
                  <a:lnTo>
                    <a:pt x="1887088" y="1119479"/>
                  </a:lnTo>
                  <a:lnTo>
                    <a:pt x="1944304" y="1105463"/>
                  </a:lnTo>
                  <a:lnTo>
                    <a:pt x="2000666" y="1091429"/>
                  </a:lnTo>
                  <a:lnTo>
                    <a:pt x="2056859" y="1076222"/>
                  </a:lnTo>
                  <a:lnTo>
                    <a:pt x="2113020" y="1051902"/>
                  </a:lnTo>
                  <a:lnTo>
                    <a:pt x="2169173" y="1030157"/>
                  </a:lnTo>
                  <a:lnTo>
                    <a:pt x="2231030" y="999509"/>
                  </a:lnTo>
                  <a:lnTo>
                    <a:pt x="2291010" y="966385"/>
                  </a:lnTo>
                  <a:lnTo>
                    <a:pt x="2353659" y="927117"/>
                  </a:lnTo>
                  <a:lnTo>
                    <a:pt x="2414133" y="877388"/>
                  </a:lnTo>
                  <a:lnTo>
                    <a:pt x="2462760" y="817497"/>
                  </a:lnTo>
                  <a:lnTo>
                    <a:pt x="2495359" y="762599"/>
                  </a:lnTo>
                  <a:lnTo>
                    <a:pt x="2512372" y="709061"/>
                  </a:lnTo>
                  <a:lnTo>
                    <a:pt x="2520296" y="671770"/>
                  </a:lnTo>
                  <a:lnTo>
                    <a:pt x="2528090" y="609409"/>
                  </a:lnTo>
                  <a:lnTo>
                    <a:pt x="2516245" y="562564"/>
                  </a:lnTo>
                  <a:lnTo>
                    <a:pt x="2496747" y="511640"/>
                  </a:lnTo>
                  <a:lnTo>
                    <a:pt x="2462431" y="451389"/>
                  </a:lnTo>
                  <a:lnTo>
                    <a:pt x="2415401" y="389415"/>
                  </a:lnTo>
                  <a:lnTo>
                    <a:pt x="2363252" y="334683"/>
                  </a:lnTo>
                  <a:lnTo>
                    <a:pt x="2330273" y="307769"/>
                  </a:lnTo>
                  <a:lnTo>
                    <a:pt x="2270659" y="270532"/>
                  </a:lnTo>
                  <a:lnTo>
                    <a:pt x="2217557" y="242196"/>
                  </a:lnTo>
                  <a:lnTo>
                    <a:pt x="2162007" y="214068"/>
                  </a:lnTo>
                  <a:lnTo>
                    <a:pt x="2104804" y="185982"/>
                  </a:lnTo>
                  <a:lnTo>
                    <a:pt x="2041512" y="157904"/>
                  </a:lnTo>
                  <a:lnTo>
                    <a:pt x="1978014" y="129828"/>
                  </a:lnTo>
                  <a:lnTo>
                    <a:pt x="1926530" y="108771"/>
                  </a:lnTo>
                  <a:lnTo>
                    <a:pt x="1874231" y="87714"/>
                  </a:lnTo>
                  <a:lnTo>
                    <a:pt x="1821690" y="72246"/>
                  </a:lnTo>
                  <a:lnTo>
                    <a:pt x="1769078" y="54665"/>
                  </a:lnTo>
                  <a:lnTo>
                    <a:pt x="1710855" y="40227"/>
                  </a:lnTo>
                  <a:lnTo>
                    <a:pt x="1654739" y="28540"/>
                  </a:lnTo>
                  <a:lnTo>
                    <a:pt x="1595478" y="17668"/>
                  </a:lnTo>
                  <a:lnTo>
                    <a:pt x="1533467" y="7038"/>
                  </a:lnTo>
                  <a:lnTo>
                    <a:pt x="1488504" y="3115"/>
                  </a:lnTo>
                  <a:lnTo>
                    <a:pt x="1442395" y="1371"/>
                  </a:lnTo>
                  <a:lnTo>
                    <a:pt x="1398504" y="596"/>
                  </a:lnTo>
                  <a:lnTo>
                    <a:pt x="1355601" y="252"/>
                  </a:lnTo>
                  <a:lnTo>
                    <a:pt x="1311967" y="99"/>
                  </a:lnTo>
                  <a:lnTo>
                    <a:pt x="1265278" y="31"/>
                  </a:lnTo>
                  <a:lnTo>
                    <a:pt x="1220350" y="0"/>
                  </a:lnTo>
                  <a:lnTo>
                    <a:pt x="1175816" y="1157"/>
                  </a:lnTo>
                  <a:lnTo>
                    <a:pt x="1128727" y="5570"/>
                  </a:lnTo>
                  <a:lnTo>
                    <a:pt x="1083622" y="8312"/>
                  </a:lnTo>
                  <a:lnTo>
                    <a:pt x="1040178" y="10700"/>
                  </a:lnTo>
                  <a:lnTo>
                    <a:pt x="997474" y="15661"/>
                  </a:lnTo>
                  <a:lnTo>
                    <a:pt x="951977" y="21765"/>
                  </a:lnTo>
                  <a:lnTo>
                    <a:pt x="905631" y="28377"/>
                  </a:lnTo>
                  <a:lnTo>
                    <a:pt x="861636" y="35216"/>
                  </a:lnTo>
                  <a:lnTo>
                    <a:pt x="802995" y="51232"/>
                  </a:lnTo>
                  <a:lnTo>
                    <a:pt x="748574" y="59617"/>
                  </a:lnTo>
                  <a:lnTo>
                    <a:pt x="692452" y="71016"/>
                  </a:lnTo>
                  <a:lnTo>
                    <a:pt x="681146" y="73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2014-04-29T18:52:11Z</dcterms:created>
  <dcterms:modified xsi:type="dcterms:W3CDTF">2014-04-29T18:52:27Z</dcterms:modified>
</cp:coreProperties>
</file>